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70" r:id="rId9"/>
    <p:sldId id="266" r:id="rId10"/>
    <p:sldId id="269" r:id="rId11"/>
    <p:sldId id="268" r:id="rId12"/>
    <p:sldId id="272" r:id="rId13"/>
    <p:sldId id="267" r:id="rId14"/>
    <p:sldId id="274" r:id="rId15"/>
    <p:sldId id="275" r:id="rId16"/>
    <p:sldId id="276" r:id="rId17"/>
    <p:sldId id="277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2B4DC-7B79-43D2-B9E8-4880AC7BD45C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DC28B3-644C-4CBD-890F-995BB1932811}">
      <dgm:prSet phldrT="[Текст]" custT="1"/>
      <dgm:spPr/>
      <dgm:t>
        <a:bodyPr/>
        <a:lstStyle/>
        <a:p>
          <a:r>
            <a:rPr lang="ru-RU" sz="2400" b="1" dirty="0" smtClean="0"/>
            <a:t>Интерактивные форматы </a:t>
          </a:r>
          <a:endParaRPr lang="ru-RU" sz="2400" b="1" dirty="0"/>
        </a:p>
      </dgm:t>
    </dgm:pt>
    <dgm:pt modelId="{33AD2A72-F99D-48CC-8791-4CDC0F96A9CB}" type="parTrans" cxnId="{C60700FF-D256-4FBD-8B17-EDCD4FCB16EA}">
      <dgm:prSet/>
      <dgm:spPr/>
      <dgm:t>
        <a:bodyPr/>
        <a:lstStyle/>
        <a:p>
          <a:endParaRPr lang="ru-RU"/>
        </a:p>
      </dgm:t>
    </dgm:pt>
    <dgm:pt modelId="{A53D4B38-503C-49DE-90FC-62BC55320DB1}" type="sibTrans" cxnId="{C60700FF-D256-4FBD-8B17-EDCD4FCB16EA}">
      <dgm:prSet/>
      <dgm:spPr/>
      <dgm:t>
        <a:bodyPr/>
        <a:lstStyle/>
        <a:p>
          <a:endParaRPr lang="ru-RU"/>
        </a:p>
      </dgm:t>
    </dgm:pt>
    <dgm:pt modelId="{E42AB5F6-43D2-4683-BD60-0E5957F6ED29}">
      <dgm:prSet phldrT="[Текст]" custT="1"/>
      <dgm:spPr/>
      <dgm:t>
        <a:bodyPr/>
        <a:lstStyle/>
        <a:p>
          <a:r>
            <a:rPr lang="ru-RU" sz="2400" b="1" dirty="0" smtClean="0"/>
            <a:t>процесс обучения </a:t>
          </a:r>
          <a:endParaRPr lang="ru-RU" sz="2400" b="1" dirty="0"/>
        </a:p>
      </dgm:t>
    </dgm:pt>
    <dgm:pt modelId="{260858D0-CC26-4AB4-B8BB-DDABC14137A7}" type="parTrans" cxnId="{BD93F4CA-DC63-43DC-A5D8-287F873A84E4}">
      <dgm:prSet/>
      <dgm:spPr/>
      <dgm:t>
        <a:bodyPr/>
        <a:lstStyle/>
        <a:p>
          <a:endParaRPr lang="ru-RU"/>
        </a:p>
      </dgm:t>
    </dgm:pt>
    <dgm:pt modelId="{D830A144-D847-40B6-8E7A-401A5C075575}" type="sibTrans" cxnId="{BD93F4CA-DC63-43DC-A5D8-287F873A84E4}">
      <dgm:prSet/>
      <dgm:spPr/>
      <dgm:t>
        <a:bodyPr/>
        <a:lstStyle/>
        <a:p>
          <a:endParaRPr lang="ru-RU"/>
        </a:p>
      </dgm:t>
    </dgm:pt>
    <dgm:pt modelId="{EBE95709-DACD-4B14-9ED0-D984C49F8B24}">
      <dgm:prSet phldrT="[Текст]" custT="1"/>
      <dgm:spPr/>
      <dgm:t>
        <a:bodyPr/>
        <a:lstStyle/>
        <a:p>
          <a:r>
            <a:rPr lang="ru-RU" sz="2400" b="1" dirty="0" smtClean="0"/>
            <a:t>образовательный результат</a:t>
          </a:r>
          <a:endParaRPr lang="ru-RU" sz="2400" b="1" dirty="0"/>
        </a:p>
      </dgm:t>
    </dgm:pt>
    <dgm:pt modelId="{62CA4D1D-F0EC-4067-A155-FB27017C9537}" type="parTrans" cxnId="{890E42F9-61A8-4D1D-99FE-DCA1F67313D4}">
      <dgm:prSet/>
      <dgm:spPr/>
      <dgm:t>
        <a:bodyPr/>
        <a:lstStyle/>
        <a:p>
          <a:endParaRPr lang="ru-RU"/>
        </a:p>
      </dgm:t>
    </dgm:pt>
    <dgm:pt modelId="{557B9137-2EBE-4D5F-A7DC-F40D86B265BB}" type="sibTrans" cxnId="{890E42F9-61A8-4D1D-99FE-DCA1F67313D4}">
      <dgm:prSet/>
      <dgm:spPr/>
      <dgm:t>
        <a:bodyPr/>
        <a:lstStyle/>
        <a:p>
          <a:endParaRPr lang="ru-RU"/>
        </a:p>
      </dgm:t>
    </dgm:pt>
    <dgm:pt modelId="{480BAE6D-F3A8-49D5-9F67-189036482E2B}" type="pres">
      <dgm:prSet presAssocID="{B4E2B4DC-7B79-43D2-B9E8-4880AC7BD45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7DD01CC-A62E-4559-BAE7-B22ED2B9F43A}" type="pres">
      <dgm:prSet presAssocID="{88DC28B3-644C-4CBD-890F-995BB1932811}" presName="Accent1" presStyleCnt="0"/>
      <dgm:spPr/>
    </dgm:pt>
    <dgm:pt modelId="{242C6976-FFF8-4A53-A697-7AF6F185B4BB}" type="pres">
      <dgm:prSet presAssocID="{88DC28B3-644C-4CBD-890F-995BB1932811}" presName="Accent" presStyleLbl="node1" presStyleIdx="0" presStyleCnt="3" custScaleX="109675" custScaleY="107246"/>
      <dgm:spPr/>
    </dgm:pt>
    <dgm:pt modelId="{10166474-A166-411D-984F-3137030C4AF8}" type="pres">
      <dgm:prSet presAssocID="{88DC28B3-644C-4CBD-890F-995BB1932811}" presName="Parent1" presStyleLbl="revTx" presStyleIdx="0" presStyleCnt="3" custScaleX="1347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F1068-3241-4196-8D11-B91C3449DB1E}" type="pres">
      <dgm:prSet presAssocID="{E42AB5F6-43D2-4683-BD60-0E5957F6ED29}" presName="Accent2" presStyleCnt="0"/>
      <dgm:spPr/>
    </dgm:pt>
    <dgm:pt modelId="{52EF8C9F-B615-4848-924A-85CA1714D6D3}" type="pres">
      <dgm:prSet presAssocID="{E42AB5F6-43D2-4683-BD60-0E5957F6ED29}" presName="Accent" presStyleLbl="node1" presStyleIdx="1" presStyleCnt="3" custScaleX="105445" custScaleY="97249"/>
      <dgm:spPr/>
    </dgm:pt>
    <dgm:pt modelId="{11137708-9397-4598-9275-E5E254347949}" type="pres">
      <dgm:prSet presAssocID="{E42AB5F6-43D2-4683-BD60-0E5957F6ED29}" presName="Parent2" presStyleLbl="revTx" presStyleIdx="1" presStyleCnt="3" custLinFactNeighborX="-7253" custLinFactNeighborY="-303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183E8-0C93-4403-BE87-4CA75A81A578}" type="pres">
      <dgm:prSet presAssocID="{EBE95709-DACD-4B14-9ED0-D984C49F8B24}" presName="Accent3" presStyleCnt="0"/>
      <dgm:spPr/>
    </dgm:pt>
    <dgm:pt modelId="{81E6265B-1C30-4F5A-ACA9-814DE1B6E34E}" type="pres">
      <dgm:prSet presAssocID="{EBE95709-DACD-4B14-9ED0-D984C49F8B24}" presName="Accent" presStyleLbl="node1" presStyleIdx="2" presStyleCnt="3" custScaleX="105343" custScaleY="92609"/>
      <dgm:spPr/>
    </dgm:pt>
    <dgm:pt modelId="{0E03705E-237A-4E60-9D04-9618F7E179EC}" type="pres">
      <dgm:prSet presAssocID="{EBE95709-DACD-4B14-9ED0-D984C49F8B24}" presName="Parent3" presStyleLbl="revTx" presStyleIdx="2" presStyleCnt="3" custScaleX="144553" custScaleY="113068" custLinFactNeighborX="1978" custLinFactNeighborY="145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6849D5-0A9E-4C8E-AA90-8F2F80903B7A}" type="presOf" srcId="{B4E2B4DC-7B79-43D2-B9E8-4880AC7BD45C}" destId="{480BAE6D-F3A8-49D5-9F67-189036482E2B}" srcOrd="0" destOrd="0" presId="urn:microsoft.com/office/officeart/2009/layout/CircleArrowProcess"/>
    <dgm:cxn modelId="{4B50045E-5980-4D52-A24D-4CB25735036A}" type="presOf" srcId="{EBE95709-DACD-4B14-9ED0-D984C49F8B24}" destId="{0E03705E-237A-4E60-9D04-9618F7E179EC}" srcOrd="0" destOrd="0" presId="urn:microsoft.com/office/officeart/2009/layout/CircleArrowProcess"/>
    <dgm:cxn modelId="{C60700FF-D256-4FBD-8B17-EDCD4FCB16EA}" srcId="{B4E2B4DC-7B79-43D2-B9E8-4880AC7BD45C}" destId="{88DC28B3-644C-4CBD-890F-995BB1932811}" srcOrd="0" destOrd="0" parTransId="{33AD2A72-F99D-48CC-8791-4CDC0F96A9CB}" sibTransId="{A53D4B38-503C-49DE-90FC-62BC55320DB1}"/>
    <dgm:cxn modelId="{2A41BEF4-3D86-46A4-A8B9-08686D82C09B}" type="presOf" srcId="{88DC28B3-644C-4CBD-890F-995BB1932811}" destId="{10166474-A166-411D-984F-3137030C4AF8}" srcOrd="0" destOrd="0" presId="urn:microsoft.com/office/officeart/2009/layout/CircleArrowProcess"/>
    <dgm:cxn modelId="{890E42F9-61A8-4D1D-99FE-DCA1F67313D4}" srcId="{B4E2B4DC-7B79-43D2-B9E8-4880AC7BD45C}" destId="{EBE95709-DACD-4B14-9ED0-D984C49F8B24}" srcOrd="2" destOrd="0" parTransId="{62CA4D1D-F0EC-4067-A155-FB27017C9537}" sibTransId="{557B9137-2EBE-4D5F-A7DC-F40D86B265BB}"/>
    <dgm:cxn modelId="{D567E06F-2525-44EC-95EF-7149B1528892}" type="presOf" srcId="{E42AB5F6-43D2-4683-BD60-0E5957F6ED29}" destId="{11137708-9397-4598-9275-E5E254347949}" srcOrd="0" destOrd="0" presId="urn:microsoft.com/office/officeart/2009/layout/CircleArrowProcess"/>
    <dgm:cxn modelId="{BD93F4CA-DC63-43DC-A5D8-287F873A84E4}" srcId="{B4E2B4DC-7B79-43D2-B9E8-4880AC7BD45C}" destId="{E42AB5F6-43D2-4683-BD60-0E5957F6ED29}" srcOrd="1" destOrd="0" parTransId="{260858D0-CC26-4AB4-B8BB-DDABC14137A7}" sibTransId="{D830A144-D847-40B6-8E7A-401A5C075575}"/>
    <dgm:cxn modelId="{E45BBFB5-71E5-4DF6-BFE7-221D207189E7}" type="presParOf" srcId="{480BAE6D-F3A8-49D5-9F67-189036482E2B}" destId="{77DD01CC-A62E-4559-BAE7-B22ED2B9F43A}" srcOrd="0" destOrd="0" presId="urn:microsoft.com/office/officeart/2009/layout/CircleArrowProcess"/>
    <dgm:cxn modelId="{B2DF9012-B729-45E9-8125-08F68E9BC69F}" type="presParOf" srcId="{77DD01CC-A62E-4559-BAE7-B22ED2B9F43A}" destId="{242C6976-FFF8-4A53-A697-7AF6F185B4BB}" srcOrd="0" destOrd="0" presId="urn:microsoft.com/office/officeart/2009/layout/CircleArrowProcess"/>
    <dgm:cxn modelId="{653DC123-DCE6-4BA5-B97D-64984D480C2A}" type="presParOf" srcId="{480BAE6D-F3A8-49D5-9F67-189036482E2B}" destId="{10166474-A166-411D-984F-3137030C4AF8}" srcOrd="1" destOrd="0" presId="urn:microsoft.com/office/officeart/2009/layout/CircleArrowProcess"/>
    <dgm:cxn modelId="{10B91BCC-F7C2-485B-8080-320937CE4FA9}" type="presParOf" srcId="{480BAE6D-F3A8-49D5-9F67-189036482E2B}" destId="{EACF1068-3241-4196-8D11-B91C3449DB1E}" srcOrd="2" destOrd="0" presId="urn:microsoft.com/office/officeart/2009/layout/CircleArrowProcess"/>
    <dgm:cxn modelId="{DDA149DD-E441-4370-9B56-063D037D7EC5}" type="presParOf" srcId="{EACF1068-3241-4196-8D11-B91C3449DB1E}" destId="{52EF8C9F-B615-4848-924A-85CA1714D6D3}" srcOrd="0" destOrd="0" presId="urn:microsoft.com/office/officeart/2009/layout/CircleArrowProcess"/>
    <dgm:cxn modelId="{8E80AD63-AF22-4DDF-B58D-7F544400FC47}" type="presParOf" srcId="{480BAE6D-F3A8-49D5-9F67-189036482E2B}" destId="{11137708-9397-4598-9275-E5E254347949}" srcOrd="3" destOrd="0" presId="urn:microsoft.com/office/officeart/2009/layout/CircleArrowProcess"/>
    <dgm:cxn modelId="{DDB34ABE-40D4-4460-A759-4E4FECAACF83}" type="presParOf" srcId="{480BAE6D-F3A8-49D5-9F67-189036482E2B}" destId="{C52183E8-0C93-4403-BE87-4CA75A81A578}" srcOrd="4" destOrd="0" presId="urn:microsoft.com/office/officeart/2009/layout/CircleArrowProcess"/>
    <dgm:cxn modelId="{BA9E006A-0F8A-4140-8886-CB2752CD9C47}" type="presParOf" srcId="{C52183E8-0C93-4403-BE87-4CA75A81A578}" destId="{81E6265B-1C30-4F5A-ACA9-814DE1B6E34E}" srcOrd="0" destOrd="0" presId="urn:microsoft.com/office/officeart/2009/layout/CircleArrowProcess"/>
    <dgm:cxn modelId="{DAA35FFE-695C-4201-9228-D4ED399C7CC5}" type="presParOf" srcId="{480BAE6D-F3A8-49D5-9F67-189036482E2B}" destId="{0E03705E-237A-4E60-9D04-9618F7E179EC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CD7B528-087E-493B-9150-1E96C14338B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175D8B-AFE7-4B73-A96D-85FBF83E4081}">
      <dgm:prSet phldrT="[Текст]"/>
      <dgm:spPr/>
      <dgm:t>
        <a:bodyPr/>
        <a:lstStyle/>
        <a:p>
          <a:r>
            <a:rPr lang="ru-RU" dirty="0" smtClean="0"/>
            <a:t>Названия </a:t>
          </a:r>
          <a:r>
            <a:rPr lang="ru-RU" dirty="0" smtClean="0"/>
            <a:t>станций(объяснение пословиц </a:t>
          </a:r>
          <a:r>
            <a:rPr lang="ru-RU" dirty="0" smtClean="0"/>
            <a:t>и </a:t>
          </a:r>
          <a:r>
            <a:rPr lang="ru-RU" dirty="0" smtClean="0"/>
            <a:t>поговорок)</a:t>
          </a:r>
          <a:endParaRPr lang="ru-RU" dirty="0"/>
        </a:p>
      </dgm:t>
    </dgm:pt>
    <dgm:pt modelId="{6726710D-06E2-4B5A-A626-205094FA419F}" type="parTrans" cxnId="{568E17B7-B7C0-466B-A4E8-55BB5623A0D2}">
      <dgm:prSet/>
      <dgm:spPr/>
      <dgm:t>
        <a:bodyPr/>
        <a:lstStyle/>
        <a:p>
          <a:endParaRPr lang="ru-RU"/>
        </a:p>
      </dgm:t>
    </dgm:pt>
    <dgm:pt modelId="{24F78836-1715-4EE7-921C-C6B4FD24B0BA}" type="sibTrans" cxnId="{568E17B7-B7C0-466B-A4E8-55BB5623A0D2}">
      <dgm:prSet/>
      <dgm:spPr/>
      <dgm:t>
        <a:bodyPr/>
        <a:lstStyle/>
        <a:p>
          <a:endParaRPr lang="ru-RU"/>
        </a:p>
      </dgm:t>
    </dgm:pt>
    <dgm:pt modelId="{B5D0D53B-9893-4FCB-A286-A2C6D469680D}">
      <dgm:prSet phldrT="[Текст]"/>
      <dgm:spPr/>
      <dgm:t>
        <a:bodyPr/>
        <a:lstStyle/>
        <a:p>
          <a:r>
            <a:rPr lang="ru-RU" dirty="0" smtClean="0"/>
            <a:t>Инструкция модераторов(не выполнено условие при покупке)</a:t>
          </a:r>
          <a:endParaRPr lang="ru-RU" dirty="0"/>
        </a:p>
      </dgm:t>
    </dgm:pt>
    <dgm:pt modelId="{D5A80BCA-C5B1-47A7-BACD-07C39CA2FA79}" type="parTrans" cxnId="{68737CA3-9015-4334-9AD7-21B4F2A32093}">
      <dgm:prSet/>
      <dgm:spPr/>
      <dgm:t>
        <a:bodyPr/>
        <a:lstStyle/>
        <a:p>
          <a:endParaRPr lang="ru-RU"/>
        </a:p>
      </dgm:t>
    </dgm:pt>
    <dgm:pt modelId="{7FC0DCE0-47CD-4E3A-AF2E-F207E6AAEC3A}" type="sibTrans" cxnId="{68737CA3-9015-4334-9AD7-21B4F2A32093}">
      <dgm:prSet/>
      <dgm:spPr/>
      <dgm:t>
        <a:bodyPr/>
        <a:lstStyle/>
        <a:p>
          <a:endParaRPr lang="ru-RU"/>
        </a:p>
      </dgm:t>
    </dgm:pt>
    <dgm:pt modelId="{CDC09730-02A6-4BFD-B66C-1042E81B1ADB}" type="pres">
      <dgm:prSet presAssocID="{9CD7B528-087E-493B-9150-1E96C14338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C58703-4C03-4D60-A3FF-E5733DC05081}" type="pres">
      <dgm:prSet presAssocID="{12175D8B-AFE7-4B73-A96D-85FBF83E4081}" presName="parentLin" presStyleCnt="0"/>
      <dgm:spPr/>
    </dgm:pt>
    <dgm:pt modelId="{2452E693-8180-4AA7-8DF0-143C0F75DCE2}" type="pres">
      <dgm:prSet presAssocID="{12175D8B-AFE7-4B73-A96D-85FBF83E408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FBD73EE-971E-4D03-897C-A9B1AC451F2D}" type="pres">
      <dgm:prSet presAssocID="{12175D8B-AFE7-4B73-A96D-85FBF83E408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977FA-4CD1-4230-B620-79ED1FB75A05}" type="pres">
      <dgm:prSet presAssocID="{12175D8B-AFE7-4B73-A96D-85FBF83E4081}" presName="negativeSpace" presStyleCnt="0"/>
      <dgm:spPr/>
    </dgm:pt>
    <dgm:pt modelId="{AFAFF08B-C135-4F03-98A8-BE17E8C2F4F4}" type="pres">
      <dgm:prSet presAssocID="{12175D8B-AFE7-4B73-A96D-85FBF83E4081}" presName="childText" presStyleLbl="conFgAcc1" presStyleIdx="0" presStyleCnt="2">
        <dgm:presLayoutVars>
          <dgm:bulletEnabled val="1"/>
        </dgm:presLayoutVars>
      </dgm:prSet>
      <dgm:spPr/>
    </dgm:pt>
    <dgm:pt modelId="{701522D0-2127-4A7F-B3DA-28B1C5D13023}" type="pres">
      <dgm:prSet presAssocID="{24F78836-1715-4EE7-921C-C6B4FD24B0BA}" presName="spaceBetweenRectangles" presStyleCnt="0"/>
      <dgm:spPr/>
    </dgm:pt>
    <dgm:pt modelId="{5379C5EF-9E8E-4EA1-B98B-385B33E9341B}" type="pres">
      <dgm:prSet presAssocID="{B5D0D53B-9893-4FCB-A286-A2C6D469680D}" presName="parentLin" presStyleCnt="0"/>
      <dgm:spPr/>
    </dgm:pt>
    <dgm:pt modelId="{3A313F94-1CB1-49B7-B21A-FE8467C99701}" type="pres">
      <dgm:prSet presAssocID="{B5D0D53B-9893-4FCB-A286-A2C6D469680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A55DAAA-F745-40F6-8E12-DB20A895A579}" type="pres">
      <dgm:prSet presAssocID="{B5D0D53B-9893-4FCB-A286-A2C6D469680D}" presName="parentText" presStyleLbl="node1" presStyleIdx="1" presStyleCnt="2" custScaleX="1362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4A0AF-C49D-4B98-B02F-82BD31E68CC9}" type="pres">
      <dgm:prSet presAssocID="{B5D0D53B-9893-4FCB-A286-A2C6D469680D}" presName="negativeSpace" presStyleCnt="0"/>
      <dgm:spPr/>
    </dgm:pt>
    <dgm:pt modelId="{E8187A53-2573-4F51-87FE-FD3AB2A0F87F}" type="pres">
      <dgm:prSet presAssocID="{B5D0D53B-9893-4FCB-A286-A2C6D469680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788BEC0-974B-4C1C-A6B1-55A747DFFCBB}" type="presOf" srcId="{B5D0D53B-9893-4FCB-A286-A2C6D469680D}" destId="{2A55DAAA-F745-40F6-8E12-DB20A895A579}" srcOrd="1" destOrd="0" presId="urn:microsoft.com/office/officeart/2005/8/layout/list1"/>
    <dgm:cxn modelId="{568E17B7-B7C0-466B-A4E8-55BB5623A0D2}" srcId="{9CD7B528-087E-493B-9150-1E96C14338B5}" destId="{12175D8B-AFE7-4B73-A96D-85FBF83E4081}" srcOrd="0" destOrd="0" parTransId="{6726710D-06E2-4B5A-A626-205094FA419F}" sibTransId="{24F78836-1715-4EE7-921C-C6B4FD24B0BA}"/>
    <dgm:cxn modelId="{68737CA3-9015-4334-9AD7-21B4F2A32093}" srcId="{9CD7B528-087E-493B-9150-1E96C14338B5}" destId="{B5D0D53B-9893-4FCB-A286-A2C6D469680D}" srcOrd="1" destOrd="0" parTransId="{D5A80BCA-C5B1-47A7-BACD-07C39CA2FA79}" sibTransId="{7FC0DCE0-47CD-4E3A-AF2E-F207E6AAEC3A}"/>
    <dgm:cxn modelId="{938E675B-203D-4D53-BA2F-149A7AF840D7}" type="presOf" srcId="{9CD7B528-087E-493B-9150-1E96C14338B5}" destId="{CDC09730-02A6-4BFD-B66C-1042E81B1ADB}" srcOrd="0" destOrd="0" presId="urn:microsoft.com/office/officeart/2005/8/layout/list1"/>
    <dgm:cxn modelId="{A6C34752-31C7-4F79-8A58-859ECAC3E050}" type="presOf" srcId="{12175D8B-AFE7-4B73-A96D-85FBF83E4081}" destId="{9FBD73EE-971E-4D03-897C-A9B1AC451F2D}" srcOrd="1" destOrd="0" presId="urn:microsoft.com/office/officeart/2005/8/layout/list1"/>
    <dgm:cxn modelId="{922BA0A2-673E-4286-ADE1-B5DAA720617C}" type="presOf" srcId="{B5D0D53B-9893-4FCB-A286-A2C6D469680D}" destId="{3A313F94-1CB1-49B7-B21A-FE8467C99701}" srcOrd="0" destOrd="0" presId="urn:microsoft.com/office/officeart/2005/8/layout/list1"/>
    <dgm:cxn modelId="{5CECA8C9-53E4-405D-992E-22ECBDAF459E}" type="presOf" srcId="{12175D8B-AFE7-4B73-A96D-85FBF83E4081}" destId="{2452E693-8180-4AA7-8DF0-143C0F75DCE2}" srcOrd="0" destOrd="0" presId="urn:microsoft.com/office/officeart/2005/8/layout/list1"/>
    <dgm:cxn modelId="{79748ED7-5221-4DBE-9624-2CF96ADB07F3}" type="presParOf" srcId="{CDC09730-02A6-4BFD-B66C-1042E81B1ADB}" destId="{DCC58703-4C03-4D60-A3FF-E5733DC05081}" srcOrd="0" destOrd="0" presId="urn:microsoft.com/office/officeart/2005/8/layout/list1"/>
    <dgm:cxn modelId="{30ED4959-6AEB-4AD4-A75E-B85D14F5325B}" type="presParOf" srcId="{DCC58703-4C03-4D60-A3FF-E5733DC05081}" destId="{2452E693-8180-4AA7-8DF0-143C0F75DCE2}" srcOrd="0" destOrd="0" presId="urn:microsoft.com/office/officeart/2005/8/layout/list1"/>
    <dgm:cxn modelId="{EEFB0F1E-4F33-45D6-BB69-BF2EED789E7C}" type="presParOf" srcId="{DCC58703-4C03-4D60-A3FF-E5733DC05081}" destId="{9FBD73EE-971E-4D03-897C-A9B1AC451F2D}" srcOrd="1" destOrd="0" presId="urn:microsoft.com/office/officeart/2005/8/layout/list1"/>
    <dgm:cxn modelId="{B85B9D23-73D4-42BA-8B2F-65A343ECDF16}" type="presParOf" srcId="{CDC09730-02A6-4BFD-B66C-1042E81B1ADB}" destId="{5FC977FA-4CD1-4230-B620-79ED1FB75A05}" srcOrd="1" destOrd="0" presId="urn:microsoft.com/office/officeart/2005/8/layout/list1"/>
    <dgm:cxn modelId="{8D98B67B-D20D-4CCC-8C65-273848F9706A}" type="presParOf" srcId="{CDC09730-02A6-4BFD-B66C-1042E81B1ADB}" destId="{AFAFF08B-C135-4F03-98A8-BE17E8C2F4F4}" srcOrd="2" destOrd="0" presId="urn:microsoft.com/office/officeart/2005/8/layout/list1"/>
    <dgm:cxn modelId="{0CD65FF2-A8ED-4F41-AC8E-DC74A0D4C669}" type="presParOf" srcId="{CDC09730-02A6-4BFD-B66C-1042E81B1ADB}" destId="{701522D0-2127-4A7F-B3DA-28B1C5D13023}" srcOrd="3" destOrd="0" presId="urn:microsoft.com/office/officeart/2005/8/layout/list1"/>
    <dgm:cxn modelId="{D2F2E9A0-342F-484D-B935-3A0CEBC4D7B8}" type="presParOf" srcId="{CDC09730-02A6-4BFD-B66C-1042E81B1ADB}" destId="{5379C5EF-9E8E-4EA1-B98B-385B33E9341B}" srcOrd="4" destOrd="0" presId="urn:microsoft.com/office/officeart/2005/8/layout/list1"/>
    <dgm:cxn modelId="{BA75DB2D-47F0-4774-88B0-BE7993FD15C5}" type="presParOf" srcId="{5379C5EF-9E8E-4EA1-B98B-385B33E9341B}" destId="{3A313F94-1CB1-49B7-B21A-FE8467C99701}" srcOrd="0" destOrd="0" presId="urn:microsoft.com/office/officeart/2005/8/layout/list1"/>
    <dgm:cxn modelId="{527305BB-E225-463C-9E1D-D29D09D75772}" type="presParOf" srcId="{5379C5EF-9E8E-4EA1-B98B-385B33E9341B}" destId="{2A55DAAA-F745-40F6-8E12-DB20A895A579}" srcOrd="1" destOrd="0" presId="urn:microsoft.com/office/officeart/2005/8/layout/list1"/>
    <dgm:cxn modelId="{45F36FDA-121A-47D0-AF42-85223F77E6C5}" type="presParOf" srcId="{CDC09730-02A6-4BFD-B66C-1042E81B1ADB}" destId="{1B64A0AF-C49D-4B98-B02F-82BD31E68CC9}" srcOrd="5" destOrd="0" presId="urn:microsoft.com/office/officeart/2005/8/layout/list1"/>
    <dgm:cxn modelId="{B7C5448E-C666-47BA-8829-C5FE952A3A32}" type="presParOf" srcId="{CDC09730-02A6-4BFD-B66C-1042E81B1ADB}" destId="{E8187A53-2573-4F51-87FE-FD3AB2A0F87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4C813F-B1EA-4607-B226-B8CB1F0C88E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6FECA0-3005-405C-8A6C-E4AD6C6EBB3C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dirty="0" err="1" smtClean="0"/>
            <a:t>деятельностный</a:t>
          </a:r>
          <a:endParaRPr lang="ru-RU" sz="4000" dirty="0" smtClean="0"/>
        </a:p>
        <a:p>
          <a:pPr lvl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dirty="0"/>
        </a:p>
      </dgm:t>
    </dgm:pt>
    <dgm:pt modelId="{47BEAC40-E465-4461-9A8D-34A7A04DEF6D}" type="parTrans" cxnId="{07138059-966E-4A1C-923E-EBE29C8DF5BE}">
      <dgm:prSet/>
      <dgm:spPr/>
      <dgm:t>
        <a:bodyPr/>
        <a:lstStyle/>
        <a:p>
          <a:endParaRPr lang="ru-RU"/>
        </a:p>
      </dgm:t>
    </dgm:pt>
    <dgm:pt modelId="{44237510-BE09-4F23-A0B4-7154289E1860}" type="sibTrans" cxnId="{07138059-966E-4A1C-923E-EBE29C8DF5BE}">
      <dgm:prSet/>
      <dgm:spPr/>
      <dgm:t>
        <a:bodyPr/>
        <a:lstStyle/>
        <a:p>
          <a:endParaRPr lang="ru-RU"/>
        </a:p>
      </dgm:t>
    </dgm:pt>
    <dgm:pt modelId="{8387F540-4EBD-4033-BB6A-520927628B1B}">
      <dgm:prSet phldrT="[Текст]"/>
      <dgm:spPr/>
      <dgm:t>
        <a:bodyPr/>
        <a:lstStyle/>
        <a:p>
          <a:endParaRPr lang="ru-RU" dirty="0"/>
        </a:p>
      </dgm:t>
    </dgm:pt>
    <dgm:pt modelId="{8AF94A44-AE20-4F15-846E-42E7BF8A4051}" type="parTrans" cxnId="{AC920D86-6A07-494B-91FE-219D9BB0C8B8}">
      <dgm:prSet/>
      <dgm:spPr/>
      <dgm:t>
        <a:bodyPr/>
        <a:lstStyle/>
        <a:p>
          <a:endParaRPr lang="ru-RU"/>
        </a:p>
      </dgm:t>
    </dgm:pt>
    <dgm:pt modelId="{4DA64EAB-C1A1-41A9-818E-E95337FDB3F0}" type="sibTrans" cxnId="{AC920D86-6A07-494B-91FE-219D9BB0C8B8}">
      <dgm:prSet/>
      <dgm:spPr/>
      <dgm:t>
        <a:bodyPr/>
        <a:lstStyle/>
        <a:p>
          <a:endParaRPr lang="ru-RU"/>
        </a:p>
      </dgm:t>
    </dgm:pt>
    <dgm:pt modelId="{FC290131-F15C-4EA5-ACB4-E6659241FCEF}">
      <dgm:prSet phldrT="[Текст]" custT="1"/>
      <dgm:spPr/>
      <dgm:t>
        <a:bodyPr/>
        <a:lstStyle/>
        <a:p>
          <a:r>
            <a:rPr lang="ru-RU" sz="4000" dirty="0" err="1" smtClean="0"/>
            <a:t>компетентностный</a:t>
          </a:r>
          <a:endParaRPr lang="ru-RU" sz="4000" dirty="0"/>
        </a:p>
      </dgm:t>
    </dgm:pt>
    <dgm:pt modelId="{3D58011B-ADC2-4384-AE7A-A439D45BBEDB}" type="parTrans" cxnId="{EC3A210F-AA98-421C-93AA-3713717633FC}">
      <dgm:prSet/>
      <dgm:spPr/>
      <dgm:t>
        <a:bodyPr/>
        <a:lstStyle/>
        <a:p>
          <a:endParaRPr lang="ru-RU"/>
        </a:p>
      </dgm:t>
    </dgm:pt>
    <dgm:pt modelId="{56505EBA-5B2F-476D-AC02-22ECC22B253D}" type="sibTrans" cxnId="{EC3A210F-AA98-421C-93AA-3713717633FC}">
      <dgm:prSet/>
      <dgm:spPr/>
      <dgm:t>
        <a:bodyPr/>
        <a:lstStyle/>
        <a:p>
          <a:endParaRPr lang="ru-RU"/>
        </a:p>
      </dgm:t>
    </dgm:pt>
    <dgm:pt modelId="{AC101EAC-54B1-4BE6-83E8-EA48FAA9473B}">
      <dgm:prSet phldrT="[Текст]" custT="1"/>
      <dgm:spPr/>
      <dgm:t>
        <a:bodyPr/>
        <a:lstStyle/>
        <a:p>
          <a:r>
            <a:rPr lang="ru-RU" sz="4500" dirty="0" smtClean="0"/>
            <a:t>проблемный</a:t>
          </a:r>
          <a:endParaRPr lang="ru-RU" sz="4500" dirty="0"/>
        </a:p>
      </dgm:t>
    </dgm:pt>
    <dgm:pt modelId="{644EB0C6-33E8-4752-ABA6-A80303EA7F58}" type="parTrans" cxnId="{A944F76E-CF53-44B3-9467-29E74D034BE9}">
      <dgm:prSet/>
      <dgm:spPr/>
      <dgm:t>
        <a:bodyPr/>
        <a:lstStyle/>
        <a:p>
          <a:endParaRPr lang="ru-RU"/>
        </a:p>
      </dgm:t>
    </dgm:pt>
    <dgm:pt modelId="{3B43245D-871A-4164-9001-BB0124A705BE}" type="sibTrans" cxnId="{A944F76E-CF53-44B3-9467-29E74D034BE9}">
      <dgm:prSet/>
      <dgm:spPr/>
      <dgm:t>
        <a:bodyPr/>
        <a:lstStyle/>
        <a:p>
          <a:endParaRPr lang="ru-RU"/>
        </a:p>
      </dgm:t>
    </dgm:pt>
    <dgm:pt modelId="{90929CC2-D8AE-4B6A-A512-47AA4B8E53C1}" type="pres">
      <dgm:prSet presAssocID="{FB4C813F-B1EA-4607-B226-B8CB1F0C88E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EE9710-667A-4EE1-A3EA-1C68198D6193}" type="pres">
      <dgm:prSet presAssocID="{FB4C813F-B1EA-4607-B226-B8CB1F0C88EA}" presName="cycle" presStyleCnt="0"/>
      <dgm:spPr/>
    </dgm:pt>
    <dgm:pt modelId="{10771B1B-9225-4AD1-8F71-571BEEAC5283}" type="pres">
      <dgm:prSet presAssocID="{FB4C813F-B1EA-4607-B226-B8CB1F0C88EA}" presName="centerShape" presStyleCnt="0"/>
      <dgm:spPr/>
    </dgm:pt>
    <dgm:pt modelId="{03F0D5B2-24AD-48B3-8247-1034150444B9}" type="pres">
      <dgm:prSet presAssocID="{FB4C813F-B1EA-4607-B226-B8CB1F0C88EA}" presName="connSite" presStyleLbl="node1" presStyleIdx="0" presStyleCnt="4"/>
      <dgm:spPr/>
    </dgm:pt>
    <dgm:pt modelId="{FAAFF613-7A7C-4769-BF70-28EFE9132052}" type="pres">
      <dgm:prSet presAssocID="{FB4C813F-B1EA-4607-B226-B8CB1F0C88EA}" presName="visible" presStyleLbl="node1" presStyleIdx="0" presStyleCnt="4" custScaleX="130383" custScaleY="116412" custLinFactNeighborX="-1655" custLinFactNeighborY="-8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CD280BD9-8BB5-4612-BE50-6F0044D90805}" type="pres">
      <dgm:prSet presAssocID="{47BEAC40-E465-4461-9A8D-34A7A04DEF6D}" presName="Name25" presStyleLbl="parChTrans1D1" presStyleIdx="0" presStyleCnt="3"/>
      <dgm:spPr/>
      <dgm:t>
        <a:bodyPr/>
        <a:lstStyle/>
        <a:p>
          <a:endParaRPr lang="ru-RU"/>
        </a:p>
      </dgm:t>
    </dgm:pt>
    <dgm:pt modelId="{3164B552-B070-4147-8D41-E4B77CE76DD8}" type="pres">
      <dgm:prSet presAssocID="{146FECA0-3005-405C-8A6C-E4AD6C6EBB3C}" presName="node" presStyleCnt="0"/>
      <dgm:spPr/>
    </dgm:pt>
    <dgm:pt modelId="{59D3A078-E56F-4754-9147-07765BCEA4F1}" type="pres">
      <dgm:prSet presAssocID="{146FECA0-3005-405C-8A6C-E4AD6C6EBB3C}" presName="parentNode" presStyleLbl="node1" presStyleIdx="1" presStyleCnt="4" custScaleX="258146" custScaleY="83407" custLinFactX="50843" custLinFactNeighborX="100000" custLinFactNeighborY="10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29995-314A-4185-823B-E4E199C49562}" type="pres">
      <dgm:prSet presAssocID="{146FECA0-3005-405C-8A6C-E4AD6C6EBB3C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2CD88-18EB-4515-9C84-036BADF71F0E}" type="pres">
      <dgm:prSet presAssocID="{3D58011B-ADC2-4384-AE7A-A439D45BBEDB}" presName="Name25" presStyleLbl="parChTrans1D1" presStyleIdx="1" presStyleCnt="3"/>
      <dgm:spPr/>
      <dgm:t>
        <a:bodyPr/>
        <a:lstStyle/>
        <a:p>
          <a:endParaRPr lang="ru-RU"/>
        </a:p>
      </dgm:t>
    </dgm:pt>
    <dgm:pt modelId="{096821A6-62F8-482A-878E-CD03789224B9}" type="pres">
      <dgm:prSet presAssocID="{FC290131-F15C-4EA5-ACB4-E6659241FCEF}" presName="node" presStyleCnt="0"/>
      <dgm:spPr/>
    </dgm:pt>
    <dgm:pt modelId="{D548BAAC-9D05-42FC-B0D5-20461E42A49B}" type="pres">
      <dgm:prSet presAssocID="{FC290131-F15C-4EA5-ACB4-E6659241FCEF}" presName="parentNode" presStyleLbl="node1" presStyleIdx="2" presStyleCnt="4" custScaleX="328267" custScaleY="90247" custLinFactX="100000" custLinFactNeighborX="100669" custLinFactNeighborY="-62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5BEF6-F97E-480A-B903-1203E41DD1B4}" type="pres">
      <dgm:prSet presAssocID="{FC290131-F15C-4EA5-ACB4-E6659241FCEF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6C1A9-149F-49B6-8714-0E06FD8A6A4D}" type="pres">
      <dgm:prSet presAssocID="{644EB0C6-33E8-4752-ABA6-A80303EA7F58}" presName="Name25" presStyleLbl="parChTrans1D1" presStyleIdx="2" presStyleCnt="3"/>
      <dgm:spPr/>
      <dgm:t>
        <a:bodyPr/>
        <a:lstStyle/>
        <a:p>
          <a:endParaRPr lang="ru-RU"/>
        </a:p>
      </dgm:t>
    </dgm:pt>
    <dgm:pt modelId="{A2131A4F-5F3A-4AC7-9FD9-EDD1B9D6FA73}" type="pres">
      <dgm:prSet presAssocID="{AC101EAC-54B1-4BE6-83E8-EA48FAA9473B}" presName="node" presStyleCnt="0"/>
      <dgm:spPr/>
    </dgm:pt>
    <dgm:pt modelId="{488DF109-8B4B-4D72-9093-580D0FAE48D7}" type="pres">
      <dgm:prSet presAssocID="{AC101EAC-54B1-4BE6-83E8-EA48FAA9473B}" presName="parentNode" presStyleLbl="node1" presStyleIdx="3" presStyleCnt="4" custScaleX="266152" custScaleY="85085" custLinFactX="61057" custLinFactNeighborX="100000" custLinFactNeighborY="-86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A8B0C-2F8A-4F0E-A9AC-794D93EA1F65}" type="pres">
      <dgm:prSet presAssocID="{AC101EAC-54B1-4BE6-83E8-EA48FAA9473B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920D86-6A07-494B-91FE-219D9BB0C8B8}" srcId="{146FECA0-3005-405C-8A6C-E4AD6C6EBB3C}" destId="{8387F540-4EBD-4033-BB6A-520927628B1B}" srcOrd="0" destOrd="0" parTransId="{8AF94A44-AE20-4F15-846E-42E7BF8A4051}" sibTransId="{4DA64EAB-C1A1-41A9-818E-E95337FDB3F0}"/>
    <dgm:cxn modelId="{EC3A210F-AA98-421C-93AA-3713717633FC}" srcId="{FB4C813F-B1EA-4607-B226-B8CB1F0C88EA}" destId="{FC290131-F15C-4EA5-ACB4-E6659241FCEF}" srcOrd="1" destOrd="0" parTransId="{3D58011B-ADC2-4384-AE7A-A439D45BBEDB}" sibTransId="{56505EBA-5B2F-476D-AC02-22ECC22B253D}"/>
    <dgm:cxn modelId="{0056242B-8A95-4171-B42D-ABA51BA2CC4B}" type="presOf" srcId="{FB4C813F-B1EA-4607-B226-B8CB1F0C88EA}" destId="{90929CC2-D8AE-4B6A-A512-47AA4B8E53C1}" srcOrd="0" destOrd="0" presId="urn:microsoft.com/office/officeart/2005/8/layout/radial2"/>
    <dgm:cxn modelId="{D6A2A097-792F-4B62-A91F-DD13D1532ECE}" type="presOf" srcId="{AC101EAC-54B1-4BE6-83E8-EA48FAA9473B}" destId="{488DF109-8B4B-4D72-9093-580D0FAE48D7}" srcOrd="0" destOrd="0" presId="urn:microsoft.com/office/officeart/2005/8/layout/radial2"/>
    <dgm:cxn modelId="{DD12A8F2-2162-499A-98CC-E8E799DE4BB7}" type="presOf" srcId="{146FECA0-3005-405C-8A6C-E4AD6C6EBB3C}" destId="{59D3A078-E56F-4754-9147-07765BCEA4F1}" srcOrd="0" destOrd="0" presId="urn:microsoft.com/office/officeart/2005/8/layout/radial2"/>
    <dgm:cxn modelId="{0498A2C7-9B01-458C-A014-A58F2DECBD75}" type="presOf" srcId="{3D58011B-ADC2-4384-AE7A-A439D45BBEDB}" destId="{3D82CD88-18EB-4515-9C84-036BADF71F0E}" srcOrd="0" destOrd="0" presId="urn:microsoft.com/office/officeart/2005/8/layout/radial2"/>
    <dgm:cxn modelId="{2FC1A830-5FB4-4E14-A597-491FE3D45331}" type="presOf" srcId="{644EB0C6-33E8-4752-ABA6-A80303EA7F58}" destId="{D846C1A9-149F-49B6-8714-0E06FD8A6A4D}" srcOrd="0" destOrd="0" presId="urn:microsoft.com/office/officeart/2005/8/layout/radial2"/>
    <dgm:cxn modelId="{C9685EC6-E46B-4DB8-AF42-E019B71C2716}" type="presOf" srcId="{FC290131-F15C-4EA5-ACB4-E6659241FCEF}" destId="{D548BAAC-9D05-42FC-B0D5-20461E42A49B}" srcOrd="0" destOrd="0" presId="urn:microsoft.com/office/officeart/2005/8/layout/radial2"/>
    <dgm:cxn modelId="{07138059-966E-4A1C-923E-EBE29C8DF5BE}" srcId="{FB4C813F-B1EA-4607-B226-B8CB1F0C88EA}" destId="{146FECA0-3005-405C-8A6C-E4AD6C6EBB3C}" srcOrd="0" destOrd="0" parTransId="{47BEAC40-E465-4461-9A8D-34A7A04DEF6D}" sibTransId="{44237510-BE09-4F23-A0B4-7154289E1860}"/>
    <dgm:cxn modelId="{F14F443C-DCD0-47F8-96F2-1F9CCBE2205C}" type="presOf" srcId="{8387F540-4EBD-4033-BB6A-520927628B1B}" destId="{31A29995-314A-4185-823B-E4E199C49562}" srcOrd="0" destOrd="0" presId="urn:microsoft.com/office/officeart/2005/8/layout/radial2"/>
    <dgm:cxn modelId="{6209F46E-C2C8-4A57-BFF3-1B1F793CD5F7}" type="presOf" srcId="{47BEAC40-E465-4461-9A8D-34A7A04DEF6D}" destId="{CD280BD9-8BB5-4612-BE50-6F0044D90805}" srcOrd="0" destOrd="0" presId="urn:microsoft.com/office/officeart/2005/8/layout/radial2"/>
    <dgm:cxn modelId="{A944F76E-CF53-44B3-9467-29E74D034BE9}" srcId="{FB4C813F-B1EA-4607-B226-B8CB1F0C88EA}" destId="{AC101EAC-54B1-4BE6-83E8-EA48FAA9473B}" srcOrd="2" destOrd="0" parTransId="{644EB0C6-33E8-4752-ABA6-A80303EA7F58}" sibTransId="{3B43245D-871A-4164-9001-BB0124A705BE}"/>
    <dgm:cxn modelId="{D6F88B2A-9C33-4D78-8646-5DA19B4697D6}" type="presParOf" srcId="{90929CC2-D8AE-4B6A-A512-47AA4B8E53C1}" destId="{A6EE9710-667A-4EE1-A3EA-1C68198D6193}" srcOrd="0" destOrd="0" presId="urn:microsoft.com/office/officeart/2005/8/layout/radial2"/>
    <dgm:cxn modelId="{2B5470D8-1F6B-466A-8CDF-57AC950ED504}" type="presParOf" srcId="{A6EE9710-667A-4EE1-A3EA-1C68198D6193}" destId="{10771B1B-9225-4AD1-8F71-571BEEAC5283}" srcOrd="0" destOrd="0" presId="urn:microsoft.com/office/officeart/2005/8/layout/radial2"/>
    <dgm:cxn modelId="{FAE25D19-FF7E-4AE6-B938-256D428FC0A2}" type="presParOf" srcId="{10771B1B-9225-4AD1-8F71-571BEEAC5283}" destId="{03F0D5B2-24AD-48B3-8247-1034150444B9}" srcOrd="0" destOrd="0" presId="urn:microsoft.com/office/officeart/2005/8/layout/radial2"/>
    <dgm:cxn modelId="{38AF8265-233F-4C82-A0C5-BA04E86246F5}" type="presParOf" srcId="{10771B1B-9225-4AD1-8F71-571BEEAC5283}" destId="{FAAFF613-7A7C-4769-BF70-28EFE9132052}" srcOrd="1" destOrd="0" presId="urn:microsoft.com/office/officeart/2005/8/layout/radial2"/>
    <dgm:cxn modelId="{F37876C6-09A4-435B-B5E6-F074F9D7245D}" type="presParOf" srcId="{A6EE9710-667A-4EE1-A3EA-1C68198D6193}" destId="{CD280BD9-8BB5-4612-BE50-6F0044D90805}" srcOrd="1" destOrd="0" presId="urn:microsoft.com/office/officeart/2005/8/layout/radial2"/>
    <dgm:cxn modelId="{E86AA4F3-53C1-4DC2-A780-46EA4D22F5DC}" type="presParOf" srcId="{A6EE9710-667A-4EE1-A3EA-1C68198D6193}" destId="{3164B552-B070-4147-8D41-E4B77CE76DD8}" srcOrd="2" destOrd="0" presId="urn:microsoft.com/office/officeart/2005/8/layout/radial2"/>
    <dgm:cxn modelId="{41B76F4E-9823-4D50-B531-7A7BE75CF6AC}" type="presParOf" srcId="{3164B552-B070-4147-8D41-E4B77CE76DD8}" destId="{59D3A078-E56F-4754-9147-07765BCEA4F1}" srcOrd="0" destOrd="0" presId="urn:microsoft.com/office/officeart/2005/8/layout/radial2"/>
    <dgm:cxn modelId="{3EDBE2A7-2B33-4757-B074-EA927CB62F0B}" type="presParOf" srcId="{3164B552-B070-4147-8D41-E4B77CE76DD8}" destId="{31A29995-314A-4185-823B-E4E199C49562}" srcOrd="1" destOrd="0" presId="urn:microsoft.com/office/officeart/2005/8/layout/radial2"/>
    <dgm:cxn modelId="{15AD3E0C-E19A-40AE-9FC1-413877A854A0}" type="presParOf" srcId="{A6EE9710-667A-4EE1-A3EA-1C68198D6193}" destId="{3D82CD88-18EB-4515-9C84-036BADF71F0E}" srcOrd="3" destOrd="0" presId="urn:microsoft.com/office/officeart/2005/8/layout/radial2"/>
    <dgm:cxn modelId="{3113491A-B935-4BA3-AD25-190DBA60F15C}" type="presParOf" srcId="{A6EE9710-667A-4EE1-A3EA-1C68198D6193}" destId="{096821A6-62F8-482A-878E-CD03789224B9}" srcOrd="4" destOrd="0" presId="urn:microsoft.com/office/officeart/2005/8/layout/radial2"/>
    <dgm:cxn modelId="{40AA0F05-4C4C-4AE2-9A78-D89DDD635262}" type="presParOf" srcId="{096821A6-62F8-482A-878E-CD03789224B9}" destId="{D548BAAC-9D05-42FC-B0D5-20461E42A49B}" srcOrd="0" destOrd="0" presId="urn:microsoft.com/office/officeart/2005/8/layout/radial2"/>
    <dgm:cxn modelId="{BFEFD83B-D2EE-4C6A-9C0C-BB32D540AD80}" type="presParOf" srcId="{096821A6-62F8-482A-878E-CD03789224B9}" destId="{AB25BEF6-F97E-480A-B903-1203E41DD1B4}" srcOrd="1" destOrd="0" presId="urn:microsoft.com/office/officeart/2005/8/layout/radial2"/>
    <dgm:cxn modelId="{01352C84-C8B3-4D58-82A7-B3A6B916F994}" type="presParOf" srcId="{A6EE9710-667A-4EE1-A3EA-1C68198D6193}" destId="{D846C1A9-149F-49B6-8714-0E06FD8A6A4D}" srcOrd="5" destOrd="0" presId="urn:microsoft.com/office/officeart/2005/8/layout/radial2"/>
    <dgm:cxn modelId="{300F1381-A40D-4850-B45D-5E52D08E7FE4}" type="presParOf" srcId="{A6EE9710-667A-4EE1-A3EA-1C68198D6193}" destId="{A2131A4F-5F3A-4AC7-9FD9-EDD1B9D6FA73}" srcOrd="6" destOrd="0" presId="urn:microsoft.com/office/officeart/2005/8/layout/radial2"/>
    <dgm:cxn modelId="{20946406-ECAD-463F-8D92-F2E5C71E10F3}" type="presParOf" srcId="{A2131A4F-5F3A-4AC7-9FD9-EDD1B9D6FA73}" destId="{488DF109-8B4B-4D72-9093-580D0FAE48D7}" srcOrd="0" destOrd="0" presId="urn:microsoft.com/office/officeart/2005/8/layout/radial2"/>
    <dgm:cxn modelId="{FC913870-5332-4063-B7F1-3FF2FDBAD8B3}" type="presParOf" srcId="{A2131A4F-5F3A-4AC7-9FD9-EDD1B9D6FA73}" destId="{5A8A8B0C-2F8A-4F0E-A9AC-794D93EA1F6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1FF47-CA70-41E3-B3C7-F0F5C557D40D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3D813C-AA4E-4C6E-9A08-72017F4675ED}">
      <dgm:prSet phldrT="[Текст]"/>
      <dgm:spPr/>
      <dgm:t>
        <a:bodyPr/>
        <a:lstStyle/>
        <a:p>
          <a:r>
            <a:rPr lang="ru-RU" dirty="0" smtClean="0"/>
            <a:t>Условия хорошей игры</a:t>
          </a:r>
          <a:endParaRPr lang="ru-RU" dirty="0"/>
        </a:p>
      </dgm:t>
    </dgm:pt>
    <dgm:pt modelId="{84BDE041-2431-48DE-A18A-FA13BB927325}" type="parTrans" cxnId="{5EF1DF88-EE35-4C92-BDF7-E19A83A3E235}">
      <dgm:prSet/>
      <dgm:spPr/>
      <dgm:t>
        <a:bodyPr/>
        <a:lstStyle/>
        <a:p>
          <a:endParaRPr lang="ru-RU"/>
        </a:p>
      </dgm:t>
    </dgm:pt>
    <dgm:pt modelId="{EBBBA476-1D69-4393-92F0-548BF9182EED}" type="sibTrans" cxnId="{5EF1DF88-EE35-4C92-BDF7-E19A83A3E235}">
      <dgm:prSet/>
      <dgm:spPr/>
      <dgm:t>
        <a:bodyPr/>
        <a:lstStyle/>
        <a:p>
          <a:endParaRPr lang="ru-RU"/>
        </a:p>
      </dgm:t>
    </dgm:pt>
    <dgm:pt modelId="{9A3653A8-9044-475B-A771-D7125CB3B677}">
      <dgm:prSet phldrT="[Текст]"/>
      <dgm:spPr/>
      <dgm:t>
        <a:bodyPr/>
        <a:lstStyle/>
        <a:p>
          <a:r>
            <a:rPr lang="ru-RU" dirty="0" smtClean="0"/>
            <a:t>Четкое объяснение правил</a:t>
          </a:r>
          <a:endParaRPr lang="ru-RU" dirty="0"/>
        </a:p>
      </dgm:t>
    </dgm:pt>
    <dgm:pt modelId="{AEA34AF7-A7D0-40F6-B6FC-322D6BD09CCC}" type="parTrans" cxnId="{F6220162-C12F-4F0A-B025-5C4DFF81A8AF}">
      <dgm:prSet/>
      <dgm:spPr/>
      <dgm:t>
        <a:bodyPr/>
        <a:lstStyle/>
        <a:p>
          <a:endParaRPr lang="ru-RU"/>
        </a:p>
      </dgm:t>
    </dgm:pt>
    <dgm:pt modelId="{AFEF72E8-E977-470F-8511-C367891E4078}" type="sibTrans" cxnId="{F6220162-C12F-4F0A-B025-5C4DFF81A8AF}">
      <dgm:prSet/>
      <dgm:spPr/>
      <dgm:t>
        <a:bodyPr/>
        <a:lstStyle/>
        <a:p>
          <a:endParaRPr lang="ru-RU"/>
        </a:p>
      </dgm:t>
    </dgm:pt>
    <dgm:pt modelId="{8571EF99-4299-4D64-8D89-09031E31411A}">
      <dgm:prSet phldrT="[Текст]"/>
      <dgm:spPr/>
      <dgm:t>
        <a:bodyPr/>
        <a:lstStyle/>
        <a:p>
          <a:r>
            <a:rPr lang="ru-RU" dirty="0" smtClean="0"/>
            <a:t> Время на станции </a:t>
          </a:r>
          <a:endParaRPr lang="ru-RU" dirty="0"/>
        </a:p>
      </dgm:t>
    </dgm:pt>
    <dgm:pt modelId="{3302F526-C344-4346-BC01-D3680526DA41}" type="parTrans" cxnId="{1B0C9D6B-C53B-40ED-B214-03EF1CEE0391}">
      <dgm:prSet/>
      <dgm:spPr/>
      <dgm:t>
        <a:bodyPr/>
        <a:lstStyle/>
        <a:p>
          <a:endParaRPr lang="ru-RU"/>
        </a:p>
      </dgm:t>
    </dgm:pt>
    <dgm:pt modelId="{1A1E8DAB-1D9D-4DB7-B04D-321B1F5401A2}" type="sibTrans" cxnId="{1B0C9D6B-C53B-40ED-B214-03EF1CEE0391}">
      <dgm:prSet/>
      <dgm:spPr/>
      <dgm:t>
        <a:bodyPr/>
        <a:lstStyle/>
        <a:p>
          <a:endParaRPr lang="ru-RU"/>
        </a:p>
      </dgm:t>
    </dgm:pt>
    <dgm:pt modelId="{C638284E-B3D0-4FF2-B598-E0C4BEEAADCC}">
      <dgm:prSet phldrT="[Текст]"/>
      <dgm:spPr/>
      <dgm:t>
        <a:bodyPr/>
        <a:lstStyle/>
        <a:p>
          <a:r>
            <a:rPr lang="ru-RU" dirty="0" smtClean="0"/>
            <a:t>Время переходов</a:t>
          </a:r>
          <a:endParaRPr lang="ru-RU" dirty="0"/>
        </a:p>
      </dgm:t>
    </dgm:pt>
    <dgm:pt modelId="{146F1289-961D-495F-B340-4787513083E0}" type="parTrans" cxnId="{77E12CAC-E341-4AF2-A5EE-326297381991}">
      <dgm:prSet/>
      <dgm:spPr/>
      <dgm:t>
        <a:bodyPr/>
        <a:lstStyle/>
        <a:p>
          <a:endParaRPr lang="ru-RU"/>
        </a:p>
      </dgm:t>
    </dgm:pt>
    <dgm:pt modelId="{001B4C0C-4B1E-483E-A771-CE5C1C21B09B}" type="sibTrans" cxnId="{77E12CAC-E341-4AF2-A5EE-326297381991}">
      <dgm:prSet/>
      <dgm:spPr/>
      <dgm:t>
        <a:bodyPr/>
        <a:lstStyle/>
        <a:p>
          <a:endParaRPr lang="ru-RU"/>
        </a:p>
      </dgm:t>
    </dgm:pt>
    <dgm:pt modelId="{CC938D41-EB26-48A1-A191-8AC3E428A174}">
      <dgm:prSet phldrT="[Текст]"/>
      <dgm:spPr/>
      <dgm:t>
        <a:bodyPr/>
        <a:lstStyle/>
        <a:p>
          <a:r>
            <a:rPr lang="ru-RU" dirty="0" smtClean="0"/>
            <a:t>Место</a:t>
          </a:r>
          <a:endParaRPr lang="ru-RU" dirty="0"/>
        </a:p>
      </dgm:t>
    </dgm:pt>
    <dgm:pt modelId="{8D8DCF4A-5C2B-4DB2-A42D-BC5AFCBADD3E}" type="parTrans" cxnId="{5517F225-7399-4DC4-9841-50F229CA188E}">
      <dgm:prSet/>
      <dgm:spPr/>
      <dgm:t>
        <a:bodyPr/>
        <a:lstStyle/>
        <a:p>
          <a:endParaRPr lang="ru-RU"/>
        </a:p>
      </dgm:t>
    </dgm:pt>
    <dgm:pt modelId="{945AEDDF-E1E6-4201-B957-6CFE8FA0C4F5}" type="sibTrans" cxnId="{5517F225-7399-4DC4-9841-50F229CA188E}">
      <dgm:prSet/>
      <dgm:spPr/>
      <dgm:t>
        <a:bodyPr/>
        <a:lstStyle/>
        <a:p>
          <a:endParaRPr lang="ru-RU"/>
        </a:p>
      </dgm:t>
    </dgm:pt>
    <dgm:pt modelId="{353FBE28-B7E4-41E0-99A8-898EC999C61D}">
      <dgm:prSet phldrT="[Текст]"/>
      <dgm:spPr/>
      <dgm:t>
        <a:bodyPr/>
        <a:lstStyle/>
        <a:p>
          <a:r>
            <a:rPr lang="ru-RU" dirty="0" smtClean="0"/>
            <a:t>Количество человек</a:t>
          </a:r>
          <a:endParaRPr lang="ru-RU" dirty="0"/>
        </a:p>
      </dgm:t>
    </dgm:pt>
    <dgm:pt modelId="{1E0B1532-2A60-44FC-8899-5C689E3F0D29}" type="parTrans" cxnId="{2DBC2E21-CD07-4E31-A810-18BFBE0472E6}">
      <dgm:prSet/>
      <dgm:spPr/>
      <dgm:t>
        <a:bodyPr/>
        <a:lstStyle/>
        <a:p>
          <a:endParaRPr lang="ru-RU"/>
        </a:p>
      </dgm:t>
    </dgm:pt>
    <dgm:pt modelId="{66A840DF-1337-4165-A640-7E813569CAF7}" type="sibTrans" cxnId="{2DBC2E21-CD07-4E31-A810-18BFBE0472E6}">
      <dgm:prSet/>
      <dgm:spPr/>
      <dgm:t>
        <a:bodyPr/>
        <a:lstStyle/>
        <a:p>
          <a:endParaRPr lang="ru-RU"/>
        </a:p>
      </dgm:t>
    </dgm:pt>
    <dgm:pt modelId="{E05985ED-59EB-4C1F-BFBA-75F1D13EBD3F}" type="pres">
      <dgm:prSet presAssocID="{40D1FF47-CA70-41E3-B3C7-F0F5C557D40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85F046-A3DE-4FD6-AEA0-8B5ACEABD12B}" type="pres">
      <dgm:prSet presAssocID="{CC3D813C-AA4E-4C6E-9A08-72017F4675ED}" presName="centerShape" presStyleLbl="node0" presStyleIdx="0" presStyleCnt="1"/>
      <dgm:spPr/>
      <dgm:t>
        <a:bodyPr/>
        <a:lstStyle/>
        <a:p>
          <a:endParaRPr lang="ru-RU"/>
        </a:p>
      </dgm:t>
    </dgm:pt>
    <dgm:pt modelId="{E74AAB6E-DA6A-4FD0-A17E-529A0D3396C2}" type="pres">
      <dgm:prSet presAssocID="{9A3653A8-9044-475B-A771-D7125CB3B677}" presName="node" presStyleLbl="node1" presStyleIdx="0" presStyleCnt="5" custScaleX="104648" custScaleY="114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41D74-8F1C-456E-98C0-1A1832C17E2C}" type="pres">
      <dgm:prSet presAssocID="{9A3653A8-9044-475B-A771-D7125CB3B677}" presName="dummy" presStyleCnt="0"/>
      <dgm:spPr/>
    </dgm:pt>
    <dgm:pt modelId="{D6EC1FD2-5728-4542-9400-B70E46C812D7}" type="pres">
      <dgm:prSet presAssocID="{AFEF72E8-E977-470F-8511-C367891E4078}" presName="sibTrans" presStyleLbl="sibTrans2D1" presStyleIdx="0" presStyleCnt="5"/>
      <dgm:spPr/>
      <dgm:t>
        <a:bodyPr/>
        <a:lstStyle/>
        <a:p>
          <a:endParaRPr lang="ru-RU"/>
        </a:p>
      </dgm:t>
    </dgm:pt>
    <dgm:pt modelId="{0B7AEF72-3C81-428D-B626-CFABE59BA6CF}" type="pres">
      <dgm:prSet presAssocID="{8571EF99-4299-4D64-8D89-09031E31411A}" presName="node" presStyleLbl="node1" presStyleIdx="1" presStyleCnt="5" custScaleX="115574" custScaleY="111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AD788-1375-43AF-892B-72CFE62DF471}" type="pres">
      <dgm:prSet presAssocID="{8571EF99-4299-4D64-8D89-09031E31411A}" presName="dummy" presStyleCnt="0"/>
      <dgm:spPr/>
    </dgm:pt>
    <dgm:pt modelId="{469398D9-5001-436F-A02B-70ABC9267B55}" type="pres">
      <dgm:prSet presAssocID="{1A1E8DAB-1D9D-4DB7-B04D-321B1F5401A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6B68820C-4A72-4002-8BF4-015E8E61CB18}" type="pres">
      <dgm:prSet presAssocID="{C638284E-B3D0-4FF2-B598-E0C4BEEAADCC}" presName="node" presStyleLbl="node1" presStyleIdx="2" presStyleCnt="5" custScaleX="116526" custScaleY="111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D8F43-54C6-4511-BA7E-0B13D86449CD}" type="pres">
      <dgm:prSet presAssocID="{C638284E-B3D0-4FF2-B598-E0C4BEEAADCC}" presName="dummy" presStyleCnt="0"/>
      <dgm:spPr/>
    </dgm:pt>
    <dgm:pt modelId="{DD631A99-BDB0-4CE3-979C-A8413185631B}" type="pres">
      <dgm:prSet presAssocID="{001B4C0C-4B1E-483E-A771-CE5C1C21B09B}" presName="sibTrans" presStyleLbl="sibTrans2D1" presStyleIdx="2" presStyleCnt="5"/>
      <dgm:spPr/>
      <dgm:t>
        <a:bodyPr/>
        <a:lstStyle/>
        <a:p>
          <a:endParaRPr lang="ru-RU"/>
        </a:p>
      </dgm:t>
    </dgm:pt>
    <dgm:pt modelId="{66CCF884-22D5-410A-B596-EEDBCE5B8F0D}" type="pres">
      <dgm:prSet presAssocID="{CC938D41-EB26-48A1-A191-8AC3E428A174}" presName="node" presStyleLbl="node1" presStyleIdx="3" presStyleCnt="5" custScaleX="109808" custScaleY="112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4F508-4333-4207-A3AC-9A1E5BF6AC3E}" type="pres">
      <dgm:prSet presAssocID="{CC938D41-EB26-48A1-A191-8AC3E428A174}" presName="dummy" presStyleCnt="0"/>
      <dgm:spPr/>
    </dgm:pt>
    <dgm:pt modelId="{E66002B4-550F-489B-8E50-9D8368B0EF28}" type="pres">
      <dgm:prSet presAssocID="{945AEDDF-E1E6-4201-B957-6CFE8FA0C4F5}" presName="sibTrans" presStyleLbl="sibTrans2D1" presStyleIdx="3" presStyleCnt="5"/>
      <dgm:spPr/>
      <dgm:t>
        <a:bodyPr/>
        <a:lstStyle/>
        <a:p>
          <a:endParaRPr lang="ru-RU"/>
        </a:p>
      </dgm:t>
    </dgm:pt>
    <dgm:pt modelId="{2DD17D28-1FD8-4ACB-9B93-64CA213555ED}" type="pres">
      <dgm:prSet presAssocID="{353FBE28-B7E4-41E0-99A8-898EC999C61D}" presName="node" presStyleLbl="node1" presStyleIdx="4" presStyleCnt="5" custScaleX="117251" custScaleY="109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2377B-E1F8-411B-881D-DB4DC732CFF3}" type="pres">
      <dgm:prSet presAssocID="{353FBE28-B7E4-41E0-99A8-898EC999C61D}" presName="dummy" presStyleCnt="0"/>
      <dgm:spPr/>
    </dgm:pt>
    <dgm:pt modelId="{0E156279-9AA6-4D70-A2C0-BCCD65998485}" type="pres">
      <dgm:prSet presAssocID="{66A840DF-1337-4165-A640-7E813569CAF7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88779BDA-7A5A-404E-80B6-559F298B8533}" type="presOf" srcId="{CC3D813C-AA4E-4C6E-9A08-72017F4675ED}" destId="{8485F046-A3DE-4FD6-AEA0-8B5ACEABD12B}" srcOrd="0" destOrd="0" presId="urn:microsoft.com/office/officeart/2005/8/layout/radial6"/>
    <dgm:cxn modelId="{47C78431-689B-493B-AF5A-5992D6D19534}" type="presOf" srcId="{001B4C0C-4B1E-483E-A771-CE5C1C21B09B}" destId="{DD631A99-BDB0-4CE3-979C-A8413185631B}" srcOrd="0" destOrd="0" presId="urn:microsoft.com/office/officeart/2005/8/layout/radial6"/>
    <dgm:cxn modelId="{E28D0110-C5A3-4FD5-8033-A840981166C1}" type="presOf" srcId="{AFEF72E8-E977-470F-8511-C367891E4078}" destId="{D6EC1FD2-5728-4542-9400-B70E46C812D7}" srcOrd="0" destOrd="0" presId="urn:microsoft.com/office/officeart/2005/8/layout/radial6"/>
    <dgm:cxn modelId="{5EF1DF88-EE35-4C92-BDF7-E19A83A3E235}" srcId="{40D1FF47-CA70-41E3-B3C7-F0F5C557D40D}" destId="{CC3D813C-AA4E-4C6E-9A08-72017F4675ED}" srcOrd="0" destOrd="0" parTransId="{84BDE041-2431-48DE-A18A-FA13BB927325}" sibTransId="{EBBBA476-1D69-4393-92F0-548BF9182EED}"/>
    <dgm:cxn modelId="{2DBC2E21-CD07-4E31-A810-18BFBE0472E6}" srcId="{CC3D813C-AA4E-4C6E-9A08-72017F4675ED}" destId="{353FBE28-B7E4-41E0-99A8-898EC999C61D}" srcOrd="4" destOrd="0" parTransId="{1E0B1532-2A60-44FC-8899-5C689E3F0D29}" sibTransId="{66A840DF-1337-4165-A640-7E813569CAF7}"/>
    <dgm:cxn modelId="{2340CB7C-A76F-446C-8DC4-F9D65869FB0B}" type="presOf" srcId="{1A1E8DAB-1D9D-4DB7-B04D-321B1F5401A2}" destId="{469398D9-5001-436F-A02B-70ABC9267B55}" srcOrd="0" destOrd="0" presId="urn:microsoft.com/office/officeart/2005/8/layout/radial6"/>
    <dgm:cxn modelId="{1B0C9D6B-C53B-40ED-B214-03EF1CEE0391}" srcId="{CC3D813C-AA4E-4C6E-9A08-72017F4675ED}" destId="{8571EF99-4299-4D64-8D89-09031E31411A}" srcOrd="1" destOrd="0" parTransId="{3302F526-C344-4346-BC01-D3680526DA41}" sibTransId="{1A1E8DAB-1D9D-4DB7-B04D-321B1F5401A2}"/>
    <dgm:cxn modelId="{A773A23E-9A6C-4531-8EB3-0DE199615BB8}" type="presOf" srcId="{C638284E-B3D0-4FF2-B598-E0C4BEEAADCC}" destId="{6B68820C-4A72-4002-8BF4-015E8E61CB18}" srcOrd="0" destOrd="0" presId="urn:microsoft.com/office/officeart/2005/8/layout/radial6"/>
    <dgm:cxn modelId="{9194F82E-28F4-4DCD-9368-50C6BC8AAE9B}" type="presOf" srcId="{66A840DF-1337-4165-A640-7E813569CAF7}" destId="{0E156279-9AA6-4D70-A2C0-BCCD65998485}" srcOrd="0" destOrd="0" presId="urn:microsoft.com/office/officeart/2005/8/layout/radial6"/>
    <dgm:cxn modelId="{71B2BD30-9616-4C30-B35B-89C0F2FDC6BA}" type="presOf" srcId="{945AEDDF-E1E6-4201-B957-6CFE8FA0C4F5}" destId="{E66002B4-550F-489B-8E50-9D8368B0EF28}" srcOrd="0" destOrd="0" presId="urn:microsoft.com/office/officeart/2005/8/layout/radial6"/>
    <dgm:cxn modelId="{5517F225-7399-4DC4-9841-50F229CA188E}" srcId="{CC3D813C-AA4E-4C6E-9A08-72017F4675ED}" destId="{CC938D41-EB26-48A1-A191-8AC3E428A174}" srcOrd="3" destOrd="0" parTransId="{8D8DCF4A-5C2B-4DB2-A42D-BC5AFCBADD3E}" sibTransId="{945AEDDF-E1E6-4201-B957-6CFE8FA0C4F5}"/>
    <dgm:cxn modelId="{06EB7A91-A1AA-44F2-A7EB-C14DB1564AFE}" type="presOf" srcId="{8571EF99-4299-4D64-8D89-09031E31411A}" destId="{0B7AEF72-3C81-428D-B626-CFABE59BA6CF}" srcOrd="0" destOrd="0" presId="urn:microsoft.com/office/officeart/2005/8/layout/radial6"/>
    <dgm:cxn modelId="{C03AD468-AF87-47EE-92A3-B9140C6BCF25}" type="presOf" srcId="{353FBE28-B7E4-41E0-99A8-898EC999C61D}" destId="{2DD17D28-1FD8-4ACB-9B93-64CA213555ED}" srcOrd="0" destOrd="0" presId="urn:microsoft.com/office/officeart/2005/8/layout/radial6"/>
    <dgm:cxn modelId="{F9F2EC9C-6128-43FA-BA12-64694345158D}" type="presOf" srcId="{CC938D41-EB26-48A1-A191-8AC3E428A174}" destId="{66CCF884-22D5-410A-B596-EEDBCE5B8F0D}" srcOrd="0" destOrd="0" presId="urn:microsoft.com/office/officeart/2005/8/layout/radial6"/>
    <dgm:cxn modelId="{4865A3ED-3034-4512-9FA2-2DD1F4AF145C}" type="presOf" srcId="{9A3653A8-9044-475B-A771-D7125CB3B677}" destId="{E74AAB6E-DA6A-4FD0-A17E-529A0D3396C2}" srcOrd="0" destOrd="0" presId="urn:microsoft.com/office/officeart/2005/8/layout/radial6"/>
    <dgm:cxn modelId="{77E12CAC-E341-4AF2-A5EE-326297381991}" srcId="{CC3D813C-AA4E-4C6E-9A08-72017F4675ED}" destId="{C638284E-B3D0-4FF2-B598-E0C4BEEAADCC}" srcOrd="2" destOrd="0" parTransId="{146F1289-961D-495F-B340-4787513083E0}" sibTransId="{001B4C0C-4B1E-483E-A771-CE5C1C21B09B}"/>
    <dgm:cxn modelId="{36F2FFA3-9ACA-41AD-9FE9-E406DA18735F}" type="presOf" srcId="{40D1FF47-CA70-41E3-B3C7-F0F5C557D40D}" destId="{E05985ED-59EB-4C1F-BFBA-75F1D13EBD3F}" srcOrd="0" destOrd="0" presId="urn:microsoft.com/office/officeart/2005/8/layout/radial6"/>
    <dgm:cxn modelId="{F6220162-C12F-4F0A-B025-5C4DFF81A8AF}" srcId="{CC3D813C-AA4E-4C6E-9A08-72017F4675ED}" destId="{9A3653A8-9044-475B-A771-D7125CB3B677}" srcOrd="0" destOrd="0" parTransId="{AEA34AF7-A7D0-40F6-B6FC-322D6BD09CCC}" sibTransId="{AFEF72E8-E977-470F-8511-C367891E4078}"/>
    <dgm:cxn modelId="{08914073-D10F-4781-93CC-35FF8B41D25D}" type="presParOf" srcId="{E05985ED-59EB-4C1F-BFBA-75F1D13EBD3F}" destId="{8485F046-A3DE-4FD6-AEA0-8B5ACEABD12B}" srcOrd="0" destOrd="0" presId="urn:microsoft.com/office/officeart/2005/8/layout/radial6"/>
    <dgm:cxn modelId="{2AAE87CB-1774-4159-B1C0-9204C8055FCD}" type="presParOf" srcId="{E05985ED-59EB-4C1F-BFBA-75F1D13EBD3F}" destId="{E74AAB6E-DA6A-4FD0-A17E-529A0D3396C2}" srcOrd="1" destOrd="0" presId="urn:microsoft.com/office/officeart/2005/8/layout/radial6"/>
    <dgm:cxn modelId="{79EFCAA7-72DF-46DA-8F0B-E15E82E21B87}" type="presParOf" srcId="{E05985ED-59EB-4C1F-BFBA-75F1D13EBD3F}" destId="{51041D74-8F1C-456E-98C0-1A1832C17E2C}" srcOrd="2" destOrd="0" presId="urn:microsoft.com/office/officeart/2005/8/layout/radial6"/>
    <dgm:cxn modelId="{6994F3C8-67B8-4A6D-9BB8-F4D014FC8526}" type="presParOf" srcId="{E05985ED-59EB-4C1F-BFBA-75F1D13EBD3F}" destId="{D6EC1FD2-5728-4542-9400-B70E46C812D7}" srcOrd="3" destOrd="0" presId="urn:microsoft.com/office/officeart/2005/8/layout/radial6"/>
    <dgm:cxn modelId="{6492C6BF-F3C0-44A2-BFFE-378D0FBD55E7}" type="presParOf" srcId="{E05985ED-59EB-4C1F-BFBA-75F1D13EBD3F}" destId="{0B7AEF72-3C81-428D-B626-CFABE59BA6CF}" srcOrd="4" destOrd="0" presId="urn:microsoft.com/office/officeart/2005/8/layout/radial6"/>
    <dgm:cxn modelId="{2FED1DE6-0734-4234-A458-9B239F3B2200}" type="presParOf" srcId="{E05985ED-59EB-4C1F-BFBA-75F1D13EBD3F}" destId="{2F4AD788-1375-43AF-892B-72CFE62DF471}" srcOrd="5" destOrd="0" presId="urn:microsoft.com/office/officeart/2005/8/layout/radial6"/>
    <dgm:cxn modelId="{291843CA-03FB-4A81-B15F-EAEE0FAA91DC}" type="presParOf" srcId="{E05985ED-59EB-4C1F-BFBA-75F1D13EBD3F}" destId="{469398D9-5001-436F-A02B-70ABC9267B55}" srcOrd="6" destOrd="0" presId="urn:microsoft.com/office/officeart/2005/8/layout/radial6"/>
    <dgm:cxn modelId="{840A1E95-F887-41AF-BDCF-0D0D93D2B353}" type="presParOf" srcId="{E05985ED-59EB-4C1F-BFBA-75F1D13EBD3F}" destId="{6B68820C-4A72-4002-8BF4-015E8E61CB18}" srcOrd="7" destOrd="0" presId="urn:microsoft.com/office/officeart/2005/8/layout/radial6"/>
    <dgm:cxn modelId="{68B0336C-00E4-4516-BCE9-4E9E4DCA114C}" type="presParOf" srcId="{E05985ED-59EB-4C1F-BFBA-75F1D13EBD3F}" destId="{BE6D8F43-54C6-4511-BA7E-0B13D86449CD}" srcOrd="8" destOrd="0" presId="urn:microsoft.com/office/officeart/2005/8/layout/radial6"/>
    <dgm:cxn modelId="{9FA9A1B8-A4D3-4A2A-97B5-C492DD6BC715}" type="presParOf" srcId="{E05985ED-59EB-4C1F-BFBA-75F1D13EBD3F}" destId="{DD631A99-BDB0-4CE3-979C-A8413185631B}" srcOrd="9" destOrd="0" presId="urn:microsoft.com/office/officeart/2005/8/layout/radial6"/>
    <dgm:cxn modelId="{0C7036BF-F0B0-4DE2-8846-7E65794EB13D}" type="presParOf" srcId="{E05985ED-59EB-4C1F-BFBA-75F1D13EBD3F}" destId="{66CCF884-22D5-410A-B596-EEDBCE5B8F0D}" srcOrd="10" destOrd="0" presId="urn:microsoft.com/office/officeart/2005/8/layout/radial6"/>
    <dgm:cxn modelId="{E26B3512-A22A-4F5D-9AF7-4478C67221D4}" type="presParOf" srcId="{E05985ED-59EB-4C1F-BFBA-75F1D13EBD3F}" destId="{FE84F508-4333-4207-A3AC-9A1E5BF6AC3E}" srcOrd="11" destOrd="0" presId="urn:microsoft.com/office/officeart/2005/8/layout/radial6"/>
    <dgm:cxn modelId="{EE04EB3F-AD5A-4AC5-9FD8-F51030735BC3}" type="presParOf" srcId="{E05985ED-59EB-4C1F-BFBA-75F1D13EBD3F}" destId="{E66002B4-550F-489B-8E50-9D8368B0EF28}" srcOrd="12" destOrd="0" presId="urn:microsoft.com/office/officeart/2005/8/layout/radial6"/>
    <dgm:cxn modelId="{50CB8217-81C5-4ED4-B3EF-9E31C8AC9512}" type="presParOf" srcId="{E05985ED-59EB-4C1F-BFBA-75F1D13EBD3F}" destId="{2DD17D28-1FD8-4ACB-9B93-64CA213555ED}" srcOrd="13" destOrd="0" presId="urn:microsoft.com/office/officeart/2005/8/layout/radial6"/>
    <dgm:cxn modelId="{C4791F15-93F4-4B69-9A7E-C20512C0E63D}" type="presParOf" srcId="{E05985ED-59EB-4C1F-BFBA-75F1D13EBD3F}" destId="{6D12377B-E1F8-411B-881D-DB4DC732CFF3}" srcOrd="14" destOrd="0" presId="urn:microsoft.com/office/officeart/2005/8/layout/radial6"/>
    <dgm:cxn modelId="{27241D60-CF99-45C9-8987-63D9F14730F1}" type="presParOf" srcId="{E05985ED-59EB-4C1F-BFBA-75F1D13EBD3F}" destId="{0E156279-9AA6-4D70-A2C0-BCCD6599848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90E1E0-AE9D-41C9-84BE-179B831ADA63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2A490CCE-02E0-421C-984A-704F854961F1}">
      <dgm:prSet phldrT="[Текст]" custT="1"/>
      <dgm:spPr/>
      <dgm:t>
        <a:bodyPr/>
        <a:lstStyle/>
        <a:p>
          <a:r>
            <a:rPr lang="ru-RU" sz="2400" b="1" dirty="0" smtClean="0"/>
            <a:t>Цели</a:t>
          </a:r>
          <a:r>
            <a:rPr lang="ru-RU" sz="2400" dirty="0" smtClean="0"/>
            <a:t> </a:t>
          </a:r>
          <a:endParaRPr lang="ru-RU" sz="2400" dirty="0"/>
        </a:p>
      </dgm:t>
    </dgm:pt>
    <dgm:pt modelId="{3DDA52C1-64B3-49E6-84DD-0DF799215760}" type="parTrans" cxnId="{F96F87B7-CB08-4471-A319-8CE98BE6A683}">
      <dgm:prSet/>
      <dgm:spPr/>
      <dgm:t>
        <a:bodyPr/>
        <a:lstStyle/>
        <a:p>
          <a:endParaRPr lang="ru-RU"/>
        </a:p>
      </dgm:t>
    </dgm:pt>
    <dgm:pt modelId="{B0E2AD27-4EBB-47CB-9644-547D746D334E}" type="sibTrans" cxnId="{F96F87B7-CB08-4471-A319-8CE98BE6A683}">
      <dgm:prSet/>
      <dgm:spPr/>
      <dgm:t>
        <a:bodyPr/>
        <a:lstStyle/>
        <a:p>
          <a:endParaRPr lang="ru-RU"/>
        </a:p>
      </dgm:t>
    </dgm:pt>
    <dgm:pt modelId="{65627DDC-EE56-4CB0-B6C8-2F226FD0A26A}">
      <dgm:prSet phldrT="[Текст]" custT="1"/>
      <dgm:spPr/>
      <dgm:t>
        <a:bodyPr/>
        <a:lstStyle/>
        <a:p>
          <a:r>
            <a:rPr lang="ru-RU" sz="2400" b="1" dirty="0" smtClean="0"/>
            <a:t>Задачи</a:t>
          </a:r>
          <a:endParaRPr lang="ru-RU" sz="2400" b="1" dirty="0"/>
        </a:p>
      </dgm:t>
    </dgm:pt>
    <dgm:pt modelId="{9C3CC0A9-3851-41C0-A367-4D40518480C4}" type="parTrans" cxnId="{D194EB57-3EF2-4717-A237-752893B51787}">
      <dgm:prSet/>
      <dgm:spPr/>
      <dgm:t>
        <a:bodyPr/>
        <a:lstStyle/>
        <a:p>
          <a:endParaRPr lang="ru-RU"/>
        </a:p>
      </dgm:t>
    </dgm:pt>
    <dgm:pt modelId="{DE32814B-8724-4A0A-A597-01EA37EA32D0}" type="sibTrans" cxnId="{D194EB57-3EF2-4717-A237-752893B51787}">
      <dgm:prSet/>
      <dgm:spPr/>
      <dgm:t>
        <a:bodyPr/>
        <a:lstStyle/>
        <a:p>
          <a:endParaRPr lang="ru-RU"/>
        </a:p>
      </dgm:t>
    </dgm:pt>
    <dgm:pt modelId="{70A36D4A-494F-42A5-A673-5F78DA42E490}">
      <dgm:prSet phldrT="[Текст]"/>
      <dgm:spPr/>
      <dgm:t>
        <a:bodyPr/>
        <a:lstStyle/>
        <a:p>
          <a:r>
            <a:rPr lang="ru-RU" dirty="0" smtClean="0"/>
            <a:t>Игра «работает»</a:t>
          </a:r>
          <a:endParaRPr lang="ru-RU" dirty="0"/>
        </a:p>
      </dgm:t>
    </dgm:pt>
    <dgm:pt modelId="{2EBBD8D0-1964-4EFC-8F34-3C3783673C4A}" type="parTrans" cxnId="{2BD3EF20-5413-416B-A989-29D9D414E98B}">
      <dgm:prSet/>
      <dgm:spPr/>
      <dgm:t>
        <a:bodyPr/>
        <a:lstStyle/>
        <a:p>
          <a:endParaRPr lang="ru-RU"/>
        </a:p>
      </dgm:t>
    </dgm:pt>
    <dgm:pt modelId="{1404AB17-036D-4A2E-80B8-02A6D0C9BE9A}" type="sibTrans" cxnId="{2BD3EF20-5413-416B-A989-29D9D414E98B}">
      <dgm:prSet/>
      <dgm:spPr/>
      <dgm:t>
        <a:bodyPr/>
        <a:lstStyle/>
        <a:p>
          <a:endParaRPr lang="ru-RU"/>
        </a:p>
      </dgm:t>
    </dgm:pt>
    <dgm:pt modelId="{59E559E3-91A7-4920-8F15-77601434F4D5}">
      <dgm:prSet phldrT="[Текст]" custT="1"/>
      <dgm:spPr/>
      <dgm:t>
        <a:bodyPr/>
        <a:lstStyle/>
        <a:p>
          <a:pPr algn="l"/>
          <a:r>
            <a:rPr lang="ru-RU" sz="2400" b="1" dirty="0" smtClean="0"/>
            <a:t>Результаты</a:t>
          </a:r>
        </a:p>
        <a:p>
          <a:pPr algn="l"/>
          <a:r>
            <a:rPr lang="ru-RU" sz="2400" b="1" dirty="0" smtClean="0"/>
            <a:t>(компетенции)</a:t>
          </a:r>
          <a:endParaRPr lang="ru-RU" sz="2400" b="1" dirty="0"/>
        </a:p>
      </dgm:t>
    </dgm:pt>
    <dgm:pt modelId="{9B666EC1-1B95-48FD-882E-B8B6383195D1}" type="parTrans" cxnId="{69EE20B8-D04A-4CE9-B2CF-54C185BF0F16}">
      <dgm:prSet/>
      <dgm:spPr/>
      <dgm:t>
        <a:bodyPr/>
        <a:lstStyle/>
        <a:p>
          <a:endParaRPr lang="ru-RU"/>
        </a:p>
      </dgm:t>
    </dgm:pt>
    <dgm:pt modelId="{F8DD235C-341E-440C-92E5-4D30DB71657E}" type="sibTrans" cxnId="{69EE20B8-D04A-4CE9-B2CF-54C185BF0F16}">
      <dgm:prSet/>
      <dgm:spPr/>
      <dgm:t>
        <a:bodyPr/>
        <a:lstStyle/>
        <a:p>
          <a:endParaRPr lang="ru-RU"/>
        </a:p>
      </dgm:t>
    </dgm:pt>
    <dgm:pt modelId="{719D92A4-24D4-429C-A752-D749163CED16}" type="pres">
      <dgm:prSet presAssocID="{7790E1E0-AE9D-41C9-84BE-179B831ADA63}" presName="Name0" presStyleCnt="0">
        <dgm:presLayoutVars>
          <dgm:dir/>
          <dgm:resizeHandles val="exact"/>
        </dgm:presLayoutVars>
      </dgm:prSet>
      <dgm:spPr/>
    </dgm:pt>
    <dgm:pt modelId="{0F6E6194-18EF-4D0D-9C7C-F4FCDA187D4C}" type="pres">
      <dgm:prSet presAssocID="{7790E1E0-AE9D-41C9-84BE-179B831ADA63}" presName="vNodes" presStyleCnt="0"/>
      <dgm:spPr/>
    </dgm:pt>
    <dgm:pt modelId="{E00DB7CA-7672-4A56-A3A1-05EDDF506B37}" type="pres">
      <dgm:prSet presAssocID="{2A490CCE-02E0-421C-984A-704F854961F1}" presName="node" presStyleLbl="node1" presStyleIdx="0" presStyleCnt="4" custScaleX="270259" custScaleY="129253" custLinFactNeighborX="4382" custLinFactNeighborY="-3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26C43-50BF-4B4E-8A3B-CD9C321FE1D6}" type="pres">
      <dgm:prSet presAssocID="{B0E2AD27-4EBB-47CB-9644-547D746D334E}" presName="spacerT" presStyleCnt="0"/>
      <dgm:spPr/>
    </dgm:pt>
    <dgm:pt modelId="{22AA020E-2BF6-4E7A-A522-F1B60D64ADF7}" type="pres">
      <dgm:prSet presAssocID="{B0E2AD27-4EBB-47CB-9644-547D746D334E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2B57A70-230F-4517-88C9-A9080C207981}" type="pres">
      <dgm:prSet presAssocID="{B0E2AD27-4EBB-47CB-9644-547D746D334E}" presName="spacerB" presStyleCnt="0"/>
      <dgm:spPr/>
    </dgm:pt>
    <dgm:pt modelId="{7E1F8816-41C0-4948-9A9E-D347D33B4AD9}" type="pres">
      <dgm:prSet presAssocID="{65627DDC-EE56-4CB0-B6C8-2F226FD0A26A}" presName="node" presStyleLbl="node1" presStyleIdx="1" presStyleCnt="4" custScaleX="277983" custScaleY="129112" custLinFactNeighborX="6412" custLinFactNeighborY="33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AC66A-1651-45C3-9686-F4E953D59CBB}" type="pres">
      <dgm:prSet presAssocID="{DE32814B-8724-4A0A-A597-01EA37EA32D0}" presName="spacerT" presStyleCnt="0"/>
      <dgm:spPr/>
    </dgm:pt>
    <dgm:pt modelId="{D9341E21-9CDE-4CC7-8DD4-FCA12EDEE03A}" type="pres">
      <dgm:prSet presAssocID="{DE32814B-8724-4A0A-A597-01EA37EA32D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4059762-96C6-4046-8A0F-42921B973B3D}" type="pres">
      <dgm:prSet presAssocID="{DE32814B-8724-4A0A-A597-01EA37EA32D0}" presName="spacerB" presStyleCnt="0"/>
      <dgm:spPr/>
    </dgm:pt>
    <dgm:pt modelId="{B9112E2E-F83C-41A9-81EB-B890D2682620}" type="pres">
      <dgm:prSet presAssocID="{59E559E3-91A7-4920-8F15-77601434F4D5}" presName="node" presStyleLbl="node1" presStyleIdx="2" presStyleCnt="4" custScaleX="266991" custScaleY="156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A3635-14BE-4A5F-BDC9-D2689BA9CF53}" type="pres">
      <dgm:prSet presAssocID="{7790E1E0-AE9D-41C9-84BE-179B831ADA63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52273967-DB30-4114-B40E-28BEC24742BD}" type="pres">
      <dgm:prSet presAssocID="{7790E1E0-AE9D-41C9-84BE-179B831ADA6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05F4140B-BDA8-4444-9B40-8B7CC92318F9}" type="pres">
      <dgm:prSet presAssocID="{7790E1E0-AE9D-41C9-84BE-179B831ADA63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3A37E5-BD29-484A-B930-77C148D33ECE}" type="presOf" srcId="{59E559E3-91A7-4920-8F15-77601434F4D5}" destId="{B9112E2E-F83C-41A9-81EB-B890D2682620}" srcOrd="0" destOrd="0" presId="urn:microsoft.com/office/officeart/2005/8/layout/equation2"/>
    <dgm:cxn modelId="{8C4D4404-0691-4C91-857C-316F1D936530}" type="presOf" srcId="{F8DD235C-341E-440C-92E5-4D30DB71657E}" destId="{B00A3635-14BE-4A5F-BDC9-D2689BA9CF53}" srcOrd="0" destOrd="0" presId="urn:microsoft.com/office/officeart/2005/8/layout/equation2"/>
    <dgm:cxn modelId="{E84373E5-ECFB-4BBB-8357-6647AC325DE0}" type="presOf" srcId="{7790E1E0-AE9D-41C9-84BE-179B831ADA63}" destId="{719D92A4-24D4-429C-A752-D749163CED16}" srcOrd="0" destOrd="0" presId="urn:microsoft.com/office/officeart/2005/8/layout/equation2"/>
    <dgm:cxn modelId="{2BD3EF20-5413-416B-A989-29D9D414E98B}" srcId="{7790E1E0-AE9D-41C9-84BE-179B831ADA63}" destId="{70A36D4A-494F-42A5-A673-5F78DA42E490}" srcOrd="3" destOrd="0" parTransId="{2EBBD8D0-1964-4EFC-8F34-3C3783673C4A}" sibTransId="{1404AB17-036D-4A2E-80B8-02A6D0C9BE9A}"/>
    <dgm:cxn modelId="{917F0CAF-1C21-4B51-A0D6-D09FD0196EF7}" type="presOf" srcId="{B0E2AD27-4EBB-47CB-9644-547D746D334E}" destId="{22AA020E-2BF6-4E7A-A522-F1B60D64ADF7}" srcOrd="0" destOrd="0" presId="urn:microsoft.com/office/officeart/2005/8/layout/equation2"/>
    <dgm:cxn modelId="{8B9A10F3-6678-4EDE-9A2A-67E66585D712}" type="presOf" srcId="{2A490CCE-02E0-421C-984A-704F854961F1}" destId="{E00DB7CA-7672-4A56-A3A1-05EDDF506B37}" srcOrd="0" destOrd="0" presId="urn:microsoft.com/office/officeart/2005/8/layout/equation2"/>
    <dgm:cxn modelId="{CBAEE8A1-1C5F-4747-8841-A78C436C92FE}" type="presOf" srcId="{DE32814B-8724-4A0A-A597-01EA37EA32D0}" destId="{D9341E21-9CDE-4CC7-8DD4-FCA12EDEE03A}" srcOrd="0" destOrd="0" presId="urn:microsoft.com/office/officeart/2005/8/layout/equation2"/>
    <dgm:cxn modelId="{69EE20B8-D04A-4CE9-B2CF-54C185BF0F16}" srcId="{7790E1E0-AE9D-41C9-84BE-179B831ADA63}" destId="{59E559E3-91A7-4920-8F15-77601434F4D5}" srcOrd="2" destOrd="0" parTransId="{9B666EC1-1B95-48FD-882E-B8B6383195D1}" sibTransId="{F8DD235C-341E-440C-92E5-4D30DB71657E}"/>
    <dgm:cxn modelId="{0B5BB848-3341-4338-8C33-50BCAA40A66D}" type="presOf" srcId="{65627DDC-EE56-4CB0-B6C8-2F226FD0A26A}" destId="{7E1F8816-41C0-4948-9A9E-D347D33B4AD9}" srcOrd="0" destOrd="0" presId="urn:microsoft.com/office/officeart/2005/8/layout/equation2"/>
    <dgm:cxn modelId="{47743A1E-1000-4F66-AE23-5FF3B208BD1F}" type="presOf" srcId="{F8DD235C-341E-440C-92E5-4D30DB71657E}" destId="{52273967-DB30-4114-B40E-28BEC24742BD}" srcOrd="1" destOrd="0" presId="urn:microsoft.com/office/officeart/2005/8/layout/equation2"/>
    <dgm:cxn modelId="{1A17238D-B3B6-46BA-BB3F-0604CBBA2590}" type="presOf" srcId="{70A36D4A-494F-42A5-A673-5F78DA42E490}" destId="{05F4140B-BDA8-4444-9B40-8B7CC92318F9}" srcOrd="0" destOrd="0" presId="urn:microsoft.com/office/officeart/2005/8/layout/equation2"/>
    <dgm:cxn modelId="{D194EB57-3EF2-4717-A237-752893B51787}" srcId="{7790E1E0-AE9D-41C9-84BE-179B831ADA63}" destId="{65627DDC-EE56-4CB0-B6C8-2F226FD0A26A}" srcOrd="1" destOrd="0" parTransId="{9C3CC0A9-3851-41C0-A367-4D40518480C4}" sibTransId="{DE32814B-8724-4A0A-A597-01EA37EA32D0}"/>
    <dgm:cxn modelId="{F96F87B7-CB08-4471-A319-8CE98BE6A683}" srcId="{7790E1E0-AE9D-41C9-84BE-179B831ADA63}" destId="{2A490CCE-02E0-421C-984A-704F854961F1}" srcOrd="0" destOrd="0" parTransId="{3DDA52C1-64B3-49E6-84DD-0DF799215760}" sibTransId="{B0E2AD27-4EBB-47CB-9644-547D746D334E}"/>
    <dgm:cxn modelId="{90371626-8A4E-4593-B268-342193E4CFAE}" type="presParOf" srcId="{719D92A4-24D4-429C-A752-D749163CED16}" destId="{0F6E6194-18EF-4D0D-9C7C-F4FCDA187D4C}" srcOrd="0" destOrd="0" presId="urn:microsoft.com/office/officeart/2005/8/layout/equation2"/>
    <dgm:cxn modelId="{A6A18C0A-EA2B-4B72-9B7B-07F70630EDD2}" type="presParOf" srcId="{0F6E6194-18EF-4D0D-9C7C-F4FCDA187D4C}" destId="{E00DB7CA-7672-4A56-A3A1-05EDDF506B37}" srcOrd="0" destOrd="0" presId="urn:microsoft.com/office/officeart/2005/8/layout/equation2"/>
    <dgm:cxn modelId="{40535706-56E4-467A-B3FC-08723FB5DD8F}" type="presParOf" srcId="{0F6E6194-18EF-4D0D-9C7C-F4FCDA187D4C}" destId="{58A26C43-50BF-4B4E-8A3B-CD9C321FE1D6}" srcOrd="1" destOrd="0" presId="urn:microsoft.com/office/officeart/2005/8/layout/equation2"/>
    <dgm:cxn modelId="{9E54CFDF-4BFC-414F-AD06-773DBDB218B5}" type="presParOf" srcId="{0F6E6194-18EF-4D0D-9C7C-F4FCDA187D4C}" destId="{22AA020E-2BF6-4E7A-A522-F1B60D64ADF7}" srcOrd="2" destOrd="0" presId="urn:microsoft.com/office/officeart/2005/8/layout/equation2"/>
    <dgm:cxn modelId="{4CCA2F3D-F4EB-4255-997F-DBCF4D057E27}" type="presParOf" srcId="{0F6E6194-18EF-4D0D-9C7C-F4FCDA187D4C}" destId="{72B57A70-230F-4517-88C9-A9080C207981}" srcOrd="3" destOrd="0" presId="urn:microsoft.com/office/officeart/2005/8/layout/equation2"/>
    <dgm:cxn modelId="{5FF0771D-E145-45BE-BA0D-211F4392A3B0}" type="presParOf" srcId="{0F6E6194-18EF-4D0D-9C7C-F4FCDA187D4C}" destId="{7E1F8816-41C0-4948-9A9E-D347D33B4AD9}" srcOrd="4" destOrd="0" presId="urn:microsoft.com/office/officeart/2005/8/layout/equation2"/>
    <dgm:cxn modelId="{A18543C2-D13A-49F7-9622-2F8CEE3AE2F5}" type="presParOf" srcId="{0F6E6194-18EF-4D0D-9C7C-F4FCDA187D4C}" destId="{8C6AC66A-1651-45C3-9686-F4E953D59CBB}" srcOrd="5" destOrd="0" presId="urn:microsoft.com/office/officeart/2005/8/layout/equation2"/>
    <dgm:cxn modelId="{E1BA2CD2-321F-4A29-A946-61C0A4412CE4}" type="presParOf" srcId="{0F6E6194-18EF-4D0D-9C7C-F4FCDA187D4C}" destId="{D9341E21-9CDE-4CC7-8DD4-FCA12EDEE03A}" srcOrd="6" destOrd="0" presId="urn:microsoft.com/office/officeart/2005/8/layout/equation2"/>
    <dgm:cxn modelId="{00165550-7C9F-4073-B485-CF7E057349A4}" type="presParOf" srcId="{0F6E6194-18EF-4D0D-9C7C-F4FCDA187D4C}" destId="{D4059762-96C6-4046-8A0F-42921B973B3D}" srcOrd="7" destOrd="0" presId="urn:microsoft.com/office/officeart/2005/8/layout/equation2"/>
    <dgm:cxn modelId="{D490A9AC-CD12-409D-9B5D-23CED7397A11}" type="presParOf" srcId="{0F6E6194-18EF-4D0D-9C7C-F4FCDA187D4C}" destId="{B9112E2E-F83C-41A9-81EB-B890D2682620}" srcOrd="8" destOrd="0" presId="urn:microsoft.com/office/officeart/2005/8/layout/equation2"/>
    <dgm:cxn modelId="{FC19D9CE-04D3-4F4B-BDAE-CC01D598CAD7}" type="presParOf" srcId="{719D92A4-24D4-429C-A752-D749163CED16}" destId="{B00A3635-14BE-4A5F-BDC9-D2689BA9CF53}" srcOrd="1" destOrd="0" presId="urn:microsoft.com/office/officeart/2005/8/layout/equation2"/>
    <dgm:cxn modelId="{C497963B-C15A-408D-B32C-36028AD753F7}" type="presParOf" srcId="{B00A3635-14BE-4A5F-BDC9-D2689BA9CF53}" destId="{52273967-DB30-4114-B40E-28BEC24742BD}" srcOrd="0" destOrd="0" presId="urn:microsoft.com/office/officeart/2005/8/layout/equation2"/>
    <dgm:cxn modelId="{99EBB46F-AC4C-40F8-B8CF-B2F72393DCDD}" type="presParOf" srcId="{719D92A4-24D4-429C-A752-D749163CED16}" destId="{05F4140B-BDA8-4444-9B40-8B7CC92318F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929323-2B10-4239-A114-3041363BBFF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894247-33AC-4AC0-A652-F9F088D6A342}">
      <dgm:prSet phldrT="[Текст]"/>
      <dgm:spPr/>
      <dgm:t>
        <a:bodyPr/>
        <a:lstStyle/>
        <a:p>
          <a:r>
            <a:rPr lang="ru-RU" dirty="0" smtClean="0"/>
            <a:t>Цель</a:t>
          </a:r>
          <a:endParaRPr lang="ru-RU" dirty="0"/>
        </a:p>
      </dgm:t>
    </dgm:pt>
    <dgm:pt modelId="{1F09E210-4B0E-46DD-A22E-FE515A8D9539}" type="parTrans" cxnId="{785FC15C-A659-43F9-86A9-1B558D33C01C}">
      <dgm:prSet/>
      <dgm:spPr/>
      <dgm:t>
        <a:bodyPr/>
        <a:lstStyle/>
        <a:p>
          <a:endParaRPr lang="ru-RU"/>
        </a:p>
      </dgm:t>
    </dgm:pt>
    <dgm:pt modelId="{DD095D0D-E516-4F23-9713-EE2E2A993144}" type="sibTrans" cxnId="{785FC15C-A659-43F9-86A9-1B558D33C01C}">
      <dgm:prSet/>
      <dgm:spPr/>
      <dgm:t>
        <a:bodyPr/>
        <a:lstStyle/>
        <a:p>
          <a:endParaRPr lang="ru-RU"/>
        </a:p>
      </dgm:t>
    </dgm:pt>
    <dgm:pt modelId="{D8A75CA4-DFED-49CD-A16F-FC9A7874B892}">
      <dgm:prSet phldrT="[Текст]"/>
      <dgm:spPr/>
      <dgm:t>
        <a:bodyPr/>
        <a:lstStyle/>
        <a:p>
          <a:r>
            <a:rPr lang="ru-RU" dirty="0" smtClean="0"/>
            <a:t>познакомить участников с основными приемами, используемыми в рекламе, чтобы развить критическое восприятие рекламы товаров и услуг</a:t>
          </a:r>
          <a:endParaRPr lang="ru-RU" dirty="0"/>
        </a:p>
      </dgm:t>
    </dgm:pt>
    <dgm:pt modelId="{4F9D6735-4681-49D8-B245-93BAF682FC34}" type="parTrans" cxnId="{82DF929C-E4A2-4599-95D4-D3BFB334544D}">
      <dgm:prSet/>
      <dgm:spPr/>
      <dgm:t>
        <a:bodyPr/>
        <a:lstStyle/>
        <a:p>
          <a:endParaRPr lang="ru-RU"/>
        </a:p>
      </dgm:t>
    </dgm:pt>
    <dgm:pt modelId="{A9E39005-3C04-411E-9CCB-36673C321BC4}" type="sibTrans" cxnId="{82DF929C-E4A2-4599-95D4-D3BFB334544D}">
      <dgm:prSet/>
      <dgm:spPr/>
      <dgm:t>
        <a:bodyPr/>
        <a:lstStyle/>
        <a:p>
          <a:endParaRPr lang="ru-RU"/>
        </a:p>
      </dgm:t>
    </dgm:pt>
    <dgm:pt modelId="{A7E5A98F-D6B1-4449-84A0-06A89D62A85F}">
      <dgm:prSet phldrT="[Текст]"/>
      <dgm:spPr/>
      <dgm:t>
        <a:bodyPr/>
        <a:lstStyle/>
        <a:p>
          <a:r>
            <a:rPr lang="ru-RU" dirty="0" smtClean="0"/>
            <a:t>Задачи</a:t>
          </a:r>
          <a:endParaRPr lang="ru-RU" dirty="0"/>
        </a:p>
      </dgm:t>
    </dgm:pt>
    <dgm:pt modelId="{ACA419F9-03F5-4837-8295-5C26CDD40473}" type="parTrans" cxnId="{4E3F01A8-DE1F-48B2-B8C3-78DCABD08C50}">
      <dgm:prSet/>
      <dgm:spPr/>
      <dgm:t>
        <a:bodyPr/>
        <a:lstStyle/>
        <a:p>
          <a:endParaRPr lang="ru-RU"/>
        </a:p>
      </dgm:t>
    </dgm:pt>
    <dgm:pt modelId="{ACF56ADC-1A59-4BF3-A62F-59564C81B154}" type="sibTrans" cxnId="{4E3F01A8-DE1F-48B2-B8C3-78DCABD08C50}">
      <dgm:prSet/>
      <dgm:spPr/>
      <dgm:t>
        <a:bodyPr/>
        <a:lstStyle/>
        <a:p>
          <a:endParaRPr lang="ru-RU"/>
        </a:p>
      </dgm:t>
    </dgm:pt>
    <dgm:pt modelId="{3B6721B0-6A7A-43FC-86B6-7613BCA66397}">
      <dgm:prSet phldrT="[Текст]"/>
      <dgm:spPr/>
      <dgm:t>
        <a:bodyPr/>
        <a:lstStyle/>
        <a:p>
          <a:r>
            <a:rPr lang="ru-RU" dirty="0" smtClean="0"/>
            <a:t>уметь понимать на чем строятся рекламные приемы продавцов</a:t>
          </a:r>
          <a:endParaRPr lang="ru-RU" dirty="0"/>
        </a:p>
      </dgm:t>
    </dgm:pt>
    <dgm:pt modelId="{681CFC10-9E6D-46F4-8CB6-316E35270EC6}" type="parTrans" cxnId="{E7D8349A-0F66-41E0-9DE9-DB4BAF316E28}">
      <dgm:prSet/>
      <dgm:spPr/>
      <dgm:t>
        <a:bodyPr/>
        <a:lstStyle/>
        <a:p>
          <a:endParaRPr lang="ru-RU"/>
        </a:p>
      </dgm:t>
    </dgm:pt>
    <dgm:pt modelId="{2D5FC163-E4E9-4CF4-B244-22D4E09DE70E}" type="sibTrans" cxnId="{E7D8349A-0F66-41E0-9DE9-DB4BAF316E28}">
      <dgm:prSet/>
      <dgm:spPr/>
      <dgm:t>
        <a:bodyPr/>
        <a:lstStyle/>
        <a:p>
          <a:endParaRPr lang="ru-RU"/>
        </a:p>
      </dgm:t>
    </dgm:pt>
    <dgm:pt modelId="{154C7315-E127-47FC-ABEC-CEA380DC1DB6}">
      <dgm:prSet phldrT="[Текст]"/>
      <dgm:spPr/>
      <dgm:t>
        <a:bodyPr/>
        <a:lstStyle/>
        <a:p>
          <a:r>
            <a:rPr lang="ru-RU" dirty="0" smtClean="0"/>
            <a:t>уметь пользоваться распродажами и акциями с точки зрения максимизации выгоды</a:t>
          </a:r>
          <a:endParaRPr lang="ru-RU" dirty="0"/>
        </a:p>
      </dgm:t>
    </dgm:pt>
    <dgm:pt modelId="{E4EBDD07-B639-4C91-952D-7D81984BB9E7}" type="parTrans" cxnId="{3AF9FE9B-BCD3-47E1-9F2A-819624F52320}">
      <dgm:prSet/>
      <dgm:spPr/>
      <dgm:t>
        <a:bodyPr/>
        <a:lstStyle/>
        <a:p>
          <a:endParaRPr lang="ru-RU"/>
        </a:p>
      </dgm:t>
    </dgm:pt>
    <dgm:pt modelId="{7F943DA1-D9B4-4A16-B00E-A605950D0764}" type="sibTrans" cxnId="{3AF9FE9B-BCD3-47E1-9F2A-819624F52320}">
      <dgm:prSet/>
      <dgm:spPr/>
      <dgm:t>
        <a:bodyPr/>
        <a:lstStyle/>
        <a:p>
          <a:endParaRPr lang="ru-RU"/>
        </a:p>
      </dgm:t>
    </dgm:pt>
    <dgm:pt modelId="{1F2B95E7-1E04-40C2-90E9-8346F1351C92}">
      <dgm:prSet/>
      <dgm:spPr/>
      <dgm:t>
        <a:bodyPr/>
        <a:lstStyle/>
        <a:p>
          <a:r>
            <a:rPr lang="ru-RU" dirty="0" smtClean="0"/>
            <a:t>Результаты(компетенции)</a:t>
          </a:r>
          <a:endParaRPr lang="ru-RU" dirty="0"/>
        </a:p>
      </dgm:t>
    </dgm:pt>
    <dgm:pt modelId="{4CF5D475-6ACB-44BA-AA8D-0FF190713CE4}" type="parTrans" cxnId="{7B6BD5EA-6757-4E93-AC67-7756FD0E4319}">
      <dgm:prSet/>
      <dgm:spPr/>
      <dgm:t>
        <a:bodyPr/>
        <a:lstStyle/>
        <a:p>
          <a:endParaRPr lang="ru-RU"/>
        </a:p>
      </dgm:t>
    </dgm:pt>
    <dgm:pt modelId="{95B0B54F-BB39-4B1D-B193-7C35DB4FD84A}" type="sibTrans" cxnId="{7B6BD5EA-6757-4E93-AC67-7756FD0E4319}">
      <dgm:prSet/>
      <dgm:spPr/>
      <dgm:t>
        <a:bodyPr/>
        <a:lstStyle/>
        <a:p>
          <a:endParaRPr lang="ru-RU"/>
        </a:p>
      </dgm:t>
    </dgm:pt>
    <dgm:pt modelId="{FD1FA9B2-5A9E-439D-A06F-DB7E155E07CB}" type="pres">
      <dgm:prSet presAssocID="{4A929323-2B10-4239-A114-3041363BBFF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247B68-C0AD-4E8E-8AA7-9DAA6A1663D7}" type="pres">
      <dgm:prSet presAssocID="{D1894247-33AC-4AC0-A652-F9F088D6A342}" presName="root" presStyleCnt="0"/>
      <dgm:spPr/>
    </dgm:pt>
    <dgm:pt modelId="{E48CAAE5-F75B-49BD-99AE-EE9130D24FF5}" type="pres">
      <dgm:prSet presAssocID="{D1894247-33AC-4AC0-A652-F9F088D6A342}" presName="rootComposite" presStyleCnt="0"/>
      <dgm:spPr/>
    </dgm:pt>
    <dgm:pt modelId="{86B9787D-2EA5-4758-A361-2741904AE700}" type="pres">
      <dgm:prSet presAssocID="{D1894247-33AC-4AC0-A652-F9F088D6A342}" presName="rootText" presStyleLbl="node1" presStyleIdx="0" presStyleCnt="3"/>
      <dgm:spPr/>
      <dgm:t>
        <a:bodyPr/>
        <a:lstStyle/>
        <a:p>
          <a:endParaRPr lang="ru-RU"/>
        </a:p>
      </dgm:t>
    </dgm:pt>
    <dgm:pt modelId="{6D776E4E-4D40-4572-88E3-8E5201FC02A9}" type="pres">
      <dgm:prSet presAssocID="{D1894247-33AC-4AC0-A652-F9F088D6A342}" presName="rootConnector" presStyleLbl="node1" presStyleIdx="0" presStyleCnt="3"/>
      <dgm:spPr/>
      <dgm:t>
        <a:bodyPr/>
        <a:lstStyle/>
        <a:p>
          <a:endParaRPr lang="ru-RU"/>
        </a:p>
      </dgm:t>
    </dgm:pt>
    <dgm:pt modelId="{85E56589-BC0F-471E-813C-24423870C30E}" type="pres">
      <dgm:prSet presAssocID="{D1894247-33AC-4AC0-A652-F9F088D6A342}" presName="childShape" presStyleCnt="0"/>
      <dgm:spPr/>
    </dgm:pt>
    <dgm:pt modelId="{E03A7B90-7851-4053-AD10-A3AEC3C83C87}" type="pres">
      <dgm:prSet presAssocID="{4F9D6735-4681-49D8-B245-93BAF682FC34}" presName="Name13" presStyleLbl="parChTrans1D2" presStyleIdx="0" presStyleCnt="3"/>
      <dgm:spPr/>
      <dgm:t>
        <a:bodyPr/>
        <a:lstStyle/>
        <a:p>
          <a:endParaRPr lang="ru-RU"/>
        </a:p>
      </dgm:t>
    </dgm:pt>
    <dgm:pt modelId="{8F69BE70-1712-4B4B-AA47-90D7DF759370}" type="pres">
      <dgm:prSet presAssocID="{D8A75CA4-DFED-49CD-A16F-FC9A7874B892}" presName="childText" presStyleLbl="bgAcc1" presStyleIdx="0" presStyleCnt="3" custScaleX="89097" custScaleY="90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0D0EE-8AAC-4354-8A46-8BB86DE7EB58}" type="pres">
      <dgm:prSet presAssocID="{A7E5A98F-D6B1-4449-84A0-06A89D62A85F}" presName="root" presStyleCnt="0"/>
      <dgm:spPr/>
    </dgm:pt>
    <dgm:pt modelId="{73C0B712-279F-4768-8A72-11A9242E6E59}" type="pres">
      <dgm:prSet presAssocID="{A7E5A98F-D6B1-4449-84A0-06A89D62A85F}" presName="rootComposite" presStyleCnt="0"/>
      <dgm:spPr/>
    </dgm:pt>
    <dgm:pt modelId="{D537CECD-E384-4AF0-9624-ABF95809B925}" type="pres">
      <dgm:prSet presAssocID="{A7E5A98F-D6B1-4449-84A0-06A89D62A85F}" presName="rootText" presStyleLbl="node1" presStyleIdx="1" presStyleCnt="3"/>
      <dgm:spPr/>
      <dgm:t>
        <a:bodyPr/>
        <a:lstStyle/>
        <a:p>
          <a:endParaRPr lang="ru-RU"/>
        </a:p>
      </dgm:t>
    </dgm:pt>
    <dgm:pt modelId="{BC099B31-3C1D-4570-9E4B-3F979388286E}" type="pres">
      <dgm:prSet presAssocID="{A7E5A98F-D6B1-4449-84A0-06A89D62A85F}" presName="rootConnector" presStyleLbl="node1" presStyleIdx="1" presStyleCnt="3"/>
      <dgm:spPr/>
      <dgm:t>
        <a:bodyPr/>
        <a:lstStyle/>
        <a:p>
          <a:endParaRPr lang="ru-RU"/>
        </a:p>
      </dgm:t>
    </dgm:pt>
    <dgm:pt modelId="{758798FE-7C6E-473A-BD99-CA694BD60220}" type="pres">
      <dgm:prSet presAssocID="{A7E5A98F-D6B1-4449-84A0-06A89D62A85F}" presName="childShape" presStyleCnt="0"/>
      <dgm:spPr/>
    </dgm:pt>
    <dgm:pt modelId="{0E8293BD-9509-4CFE-A968-BB802378B8FA}" type="pres">
      <dgm:prSet presAssocID="{681CFC10-9E6D-46F4-8CB6-316E35270EC6}" presName="Name13" presStyleLbl="parChTrans1D2" presStyleIdx="1" presStyleCnt="3"/>
      <dgm:spPr/>
      <dgm:t>
        <a:bodyPr/>
        <a:lstStyle/>
        <a:p>
          <a:endParaRPr lang="ru-RU"/>
        </a:p>
      </dgm:t>
    </dgm:pt>
    <dgm:pt modelId="{107C2E8E-60EE-479C-87B6-877D159122CF}" type="pres">
      <dgm:prSet presAssocID="{3B6721B0-6A7A-43FC-86B6-7613BCA66397}" presName="childText" presStyleLbl="bgAcc1" presStyleIdx="1" presStyleCnt="3" custAng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46DED-5B1A-4688-823F-AE5EE72D5533}" type="pres">
      <dgm:prSet presAssocID="{E4EBDD07-B639-4C91-952D-7D81984BB9E7}" presName="Name13" presStyleLbl="parChTrans1D2" presStyleIdx="2" presStyleCnt="3"/>
      <dgm:spPr/>
      <dgm:t>
        <a:bodyPr/>
        <a:lstStyle/>
        <a:p>
          <a:endParaRPr lang="ru-RU"/>
        </a:p>
      </dgm:t>
    </dgm:pt>
    <dgm:pt modelId="{F4AD10E1-585B-4DEF-82CA-8CF397C9189E}" type="pres">
      <dgm:prSet presAssocID="{154C7315-E127-47FC-ABEC-CEA380DC1DB6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23EF0-9392-4EFB-A6D3-F41D2A8DE618}" type="pres">
      <dgm:prSet presAssocID="{1F2B95E7-1E04-40C2-90E9-8346F1351C92}" presName="root" presStyleCnt="0"/>
      <dgm:spPr/>
    </dgm:pt>
    <dgm:pt modelId="{58F0AA96-C7BC-45B7-9808-6BB1E561091C}" type="pres">
      <dgm:prSet presAssocID="{1F2B95E7-1E04-40C2-90E9-8346F1351C92}" presName="rootComposite" presStyleCnt="0"/>
      <dgm:spPr/>
    </dgm:pt>
    <dgm:pt modelId="{39C93FC1-5ABF-444F-A128-3820DB4B0AA3}" type="pres">
      <dgm:prSet presAssocID="{1F2B95E7-1E04-40C2-90E9-8346F1351C92}" presName="rootText" presStyleLbl="node1" presStyleIdx="2" presStyleCnt="3"/>
      <dgm:spPr/>
      <dgm:t>
        <a:bodyPr/>
        <a:lstStyle/>
        <a:p>
          <a:endParaRPr lang="ru-RU"/>
        </a:p>
      </dgm:t>
    </dgm:pt>
    <dgm:pt modelId="{2D6C425F-AB83-4030-B440-90153B000E1E}" type="pres">
      <dgm:prSet presAssocID="{1F2B95E7-1E04-40C2-90E9-8346F1351C92}" presName="rootConnector" presStyleLbl="node1" presStyleIdx="2" presStyleCnt="3"/>
      <dgm:spPr/>
      <dgm:t>
        <a:bodyPr/>
        <a:lstStyle/>
        <a:p>
          <a:endParaRPr lang="ru-RU"/>
        </a:p>
      </dgm:t>
    </dgm:pt>
    <dgm:pt modelId="{80D2EDE5-3ABE-4A70-BC4B-7D1D6959B97A}" type="pres">
      <dgm:prSet presAssocID="{1F2B95E7-1E04-40C2-90E9-8346F1351C92}" presName="childShape" presStyleCnt="0"/>
      <dgm:spPr/>
    </dgm:pt>
  </dgm:ptLst>
  <dgm:cxnLst>
    <dgm:cxn modelId="{9FCB929D-EA3D-468F-93CC-2CDC6EF504BB}" type="presOf" srcId="{681CFC10-9E6D-46F4-8CB6-316E35270EC6}" destId="{0E8293BD-9509-4CFE-A968-BB802378B8FA}" srcOrd="0" destOrd="0" presId="urn:microsoft.com/office/officeart/2005/8/layout/hierarchy3"/>
    <dgm:cxn modelId="{C0AA0CC9-0F9D-40E1-9923-6EB570AC87E4}" type="presOf" srcId="{3B6721B0-6A7A-43FC-86B6-7613BCA66397}" destId="{107C2E8E-60EE-479C-87B6-877D159122CF}" srcOrd="0" destOrd="0" presId="urn:microsoft.com/office/officeart/2005/8/layout/hierarchy3"/>
    <dgm:cxn modelId="{404743EC-2AEC-4667-AC65-9B0F62A43F6C}" type="presOf" srcId="{1F2B95E7-1E04-40C2-90E9-8346F1351C92}" destId="{2D6C425F-AB83-4030-B440-90153B000E1E}" srcOrd="1" destOrd="0" presId="urn:microsoft.com/office/officeart/2005/8/layout/hierarchy3"/>
    <dgm:cxn modelId="{CA1A6EF5-882E-476C-A187-8B034BFB241D}" type="presOf" srcId="{D1894247-33AC-4AC0-A652-F9F088D6A342}" destId="{6D776E4E-4D40-4572-88E3-8E5201FC02A9}" srcOrd="1" destOrd="0" presId="urn:microsoft.com/office/officeart/2005/8/layout/hierarchy3"/>
    <dgm:cxn modelId="{628A2D06-DAE0-4D90-BA95-B0E9240CA879}" type="presOf" srcId="{A7E5A98F-D6B1-4449-84A0-06A89D62A85F}" destId="{BC099B31-3C1D-4570-9E4B-3F979388286E}" srcOrd="1" destOrd="0" presId="urn:microsoft.com/office/officeart/2005/8/layout/hierarchy3"/>
    <dgm:cxn modelId="{785FC15C-A659-43F9-86A9-1B558D33C01C}" srcId="{4A929323-2B10-4239-A114-3041363BBFF1}" destId="{D1894247-33AC-4AC0-A652-F9F088D6A342}" srcOrd="0" destOrd="0" parTransId="{1F09E210-4B0E-46DD-A22E-FE515A8D9539}" sibTransId="{DD095D0D-E516-4F23-9713-EE2E2A993144}"/>
    <dgm:cxn modelId="{82DF929C-E4A2-4599-95D4-D3BFB334544D}" srcId="{D1894247-33AC-4AC0-A652-F9F088D6A342}" destId="{D8A75CA4-DFED-49CD-A16F-FC9A7874B892}" srcOrd="0" destOrd="0" parTransId="{4F9D6735-4681-49D8-B245-93BAF682FC34}" sibTransId="{A9E39005-3C04-411E-9CCB-36673C321BC4}"/>
    <dgm:cxn modelId="{E982029F-124B-432C-A8F2-779656222D3D}" type="presOf" srcId="{A7E5A98F-D6B1-4449-84A0-06A89D62A85F}" destId="{D537CECD-E384-4AF0-9624-ABF95809B925}" srcOrd="0" destOrd="0" presId="urn:microsoft.com/office/officeart/2005/8/layout/hierarchy3"/>
    <dgm:cxn modelId="{7B6BD5EA-6757-4E93-AC67-7756FD0E4319}" srcId="{4A929323-2B10-4239-A114-3041363BBFF1}" destId="{1F2B95E7-1E04-40C2-90E9-8346F1351C92}" srcOrd="2" destOrd="0" parTransId="{4CF5D475-6ACB-44BA-AA8D-0FF190713CE4}" sibTransId="{95B0B54F-BB39-4B1D-B193-7C35DB4FD84A}"/>
    <dgm:cxn modelId="{4E3F01A8-DE1F-48B2-B8C3-78DCABD08C50}" srcId="{4A929323-2B10-4239-A114-3041363BBFF1}" destId="{A7E5A98F-D6B1-4449-84A0-06A89D62A85F}" srcOrd="1" destOrd="0" parTransId="{ACA419F9-03F5-4837-8295-5C26CDD40473}" sibTransId="{ACF56ADC-1A59-4BF3-A62F-59564C81B154}"/>
    <dgm:cxn modelId="{A8301D27-5C7E-4440-AA14-7624427BEA9D}" type="presOf" srcId="{4A929323-2B10-4239-A114-3041363BBFF1}" destId="{FD1FA9B2-5A9E-439D-A06F-DB7E155E07CB}" srcOrd="0" destOrd="0" presId="urn:microsoft.com/office/officeart/2005/8/layout/hierarchy3"/>
    <dgm:cxn modelId="{F28E7086-1150-4BC5-A757-C4EC3A656144}" type="presOf" srcId="{D8A75CA4-DFED-49CD-A16F-FC9A7874B892}" destId="{8F69BE70-1712-4B4B-AA47-90D7DF759370}" srcOrd="0" destOrd="0" presId="urn:microsoft.com/office/officeart/2005/8/layout/hierarchy3"/>
    <dgm:cxn modelId="{BCCE7EC9-C8EC-4C7E-AA39-4C98F45F38E5}" type="presOf" srcId="{4F9D6735-4681-49D8-B245-93BAF682FC34}" destId="{E03A7B90-7851-4053-AD10-A3AEC3C83C87}" srcOrd="0" destOrd="0" presId="urn:microsoft.com/office/officeart/2005/8/layout/hierarchy3"/>
    <dgm:cxn modelId="{88116949-4882-4BAE-B9AF-963DCC8C36ED}" type="presOf" srcId="{E4EBDD07-B639-4C91-952D-7D81984BB9E7}" destId="{DA346DED-5B1A-4688-823F-AE5EE72D5533}" srcOrd="0" destOrd="0" presId="urn:microsoft.com/office/officeart/2005/8/layout/hierarchy3"/>
    <dgm:cxn modelId="{E7D8349A-0F66-41E0-9DE9-DB4BAF316E28}" srcId="{A7E5A98F-D6B1-4449-84A0-06A89D62A85F}" destId="{3B6721B0-6A7A-43FC-86B6-7613BCA66397}" srcOrd="0" destOrd="0" parTransId="{681CFC10-9E6D-46F4-8CB6-316E35270EC6}" sibTransId="{2D5FC163-E4E9-4CF4-B244-22D4E09DE70E}"/>
    <dgm:cxn modelId="{ACE7C239-FAB8-4B89-BF58-EAA68C4DA0AB}" type="presOf" srcId="{1F2B95E7-1E04-40C2-90E9-8346F1351C92}" destId="{39C93FC1-5ABF-444F-A128-3820DB4B0AA3}" srcOrd="0" destOrd="0" presId="urn:microsoft.com/office/officeart/2005/8/layout/hierarchy3"/>
    <dgm:cxn modelId="{21515D0C-BA97-42BB-8DC7-34725E1CF080}" type="presOf" srcId="{154C7315-E127-47FC-ABEC-CEA380DC1DB6}" destId="{F4AD10E1-585B-4DEF-82CA-8CF397C9189E}" srcOrd="0" destOrd="0" presId="urn:microsoft.com/office/officeart/2005/8/layout/hierarchy3"/>
    <dgm:cxn modelId="{3AF9FE9B-BCD3-47E1-9F2A-819624F52320}" srcId="{A7E5A98F-D6B1-4449-84A0-06A89D62A85F}" destId="{154C7315-E127-47FC-ABEC-CEA380DC1DB6}" srcOrd="1" destOrd="0" parTransId="{E4EBDD07-B639-4C91-952D-7D81984BB9E7}" sibTransId="{7F943DA1-D9B4-4A16-B00E-A605950D0764}"/>
    <dgm:cxn modelId="{5F683B54-E4A3-4737-9317-1856679F2305}" type="presOf" srcId="{D1894247-33AC-4AC0-A652-F9F088D6A342}" destId="{86B9787D-2EA5-4758-A361-2741904AE700}" srcOrd="0" destOrd="0" presId="urn:microsoft.com/office/officeart/2005/8/layout/hierarchy3"/>
    <dgm:cxn modelId="{99FED1AC-161F-455D-940E-D2C14BB996FD}" type="presParOf" srcId="{FD1FA9B2-5A9E-439D-A06F-DB7E155E07CB}" destId="{7A247B68-C0AD-4E8E-8AA7-9DAA6A1663D7}" srcOrd="0" destOrd="0" presId="urn:microsoft.com/office/officeart/2005/8/layout/hierarchy3"/>
    <dgm:cxn modelId="{6F526A9B-3070-40FF-A89B-D14D7C05EE2F}" type="presParOf" srcId="{7A247B68-C0AD-4E8E-8AA7-9DAA6A1663D7}" destId="{E48CAAE5-F75B-49BD-99AE-EE9130D24FF5}" srcOrd="0" destOrd="0" presId="urn:microsoft.com/office/officeart/2005/8/layout/hierarchy3"/>
    <dgm:cxn modelId="{C73CB3BA-4F38-49F2-9648-725512B84621}" type="presParOf" srcId="{E48CAAE5-F75B-49BD-99AE-EE9130D24FF5}" destId="{86B9787D-2EA5-4758-A361-2741904AE700}" srcOrd="0" destOrd="0" presId="urn:microsoft.com/office/officeart/2005/8/layout/hierarchy3"/>
    <dgm:cxn modelId="{21B610BF-0A98-4FDD-8E2F-60381F705392}" type="presParOf" srcId="{E48CAAE5-F75B-49BD-99AE-EE9130D24FF5}" destId="{6D776E4E-4D40-4572-88E3-8E5201FC02A9}" srcOrd="1" destOrd="0" presId="urn:microsoft.com/office/officeart/2005/8/layout/hierarchy3"/>
    <dgm:cxn modelId="{4D4057E8-485A-4375-A6B9-1701219E5DB1}" type="presParOf" srcId="{7A247B68-C0AD-4E8E-8AA7-9DAA6A1663D7}" destId="{85E56589-BC0F-471E-813C-24423870C30E}" srcOrd="1" destOrd="0" presId="urn:microsoft.com/office/officeart/2005/8/layout/hierarchy3"/>
    <dgm:cxn modelId="{513D86E8-5D51-48AF-9CD5-A4031E8261AC}" type="presParOf" srcId="{85E56589-BC0F-471E-813C-24423870C30E}" destId="{E03A7B90-7851-4053-AD10-A3AEC3C83C87}" srcOrd="0" destOrd="0" presId="urn:microsoft.com/office/officeart/2005/8/layout/hierarchy3"/>
    <dgm:cxn modelId="{4F498FC9-343B-42FE-A7E4-1F52CAB174E3}" type="presParOf" srcId="{85E56589-BC0F-471E-813C-24423870C30E}" destId="{8F69BE70-1712-4B4B-AA47-90D7DF759370}" srcOrd="1" destOrd="0" presId="urn:microsoft.com/office/officeart/2005/8/layout/hierarchy3"/>
    <dgm:cxn modelId="{57A13B4A-E579-4B5F-95E6-32C33090249C}" type="presParOf" srcId="{FD1FA9B2-5A9E-439D-A06F-DB7E155E07CB}" destId="{11E0D0EE-8AAC-4354-8A46-8BB86DE7EB58}" srcOrd="1" destOrd="0" presId="urn:microsoft.com/office/officeart/2005/8/layout/hierarchy3"/>
    <dgm:cxn modelId="{088A06D3-DEB1-4177-AE71-1609491ED219}" type="presParOf" srcId="{11E0D0EE-8AAC-4354-8A46-8BB86DE7EB58}" destId="{73C0B712-279F-4768-8A72-11A9242E6E59}" srcOrd="0" destOrd="0" presId="urn:microsoft.com/office/officeart/2005/8/layout/hierarchy3"/>
    <dgm:cxn modelId="{AF5FBD59-4994-4C2D-BF92-AEC233AE394B}" type="presParOf" srcId="{73C0B712-279F-4768-8A72-11A9242E6E59}" destId="{D537CECD-E384-4AF0-9624-ABF95809B925}" srcOrd="0" destOrd="0" presId="urn:microsoft.com/office/officeart/2005/8/layout/hierarchy3"/>
    <dgm:cxn modelId="{695A4439-20F9-4F59-974F-4276EEAA7F66}" type="presParOf" srcId="{73C0B712-279F-4768-8A72-11A9242E6E59}" destId="{BC099B31-3C1D-4570-9E4B-3F979388286E}" srcOrd="1" destOrd="0" presId="urn:microsoft.com/office/officeart/2005/8/layout/hierarchy3"/>
    <dgm:cxn modelId="{9CE3E2C3-2605-4FAF-B276-C53944CE81B1}" type="presParOf" srcId="{11E0D0EE-8AAC-4354-8A46-8BB86DE7EB58}" destId="{758798FE-7C6E-473A-BD99-CA694BD60220}" srcOrd="1" destOrd="0" presId="urn:microsoft.com/office/officeart/2005/8/layout/hierarchy3"/>
    <dgm:cxn modelId="{8606D30D-38DD-470C-9920-72021D18EC46}" type="presParOf" srcId="{758798FE-7C6E-473A-BD99-CA694BD60220}" destId="{0E8293BD-9509-4CFE-A968-BB802378B8FA}" srcOrd="0" destOrd="0" presId="urn:microsoft.com/office/officeart/2005/8/layout/hierarchy3"/>
    <dgm:cxn modelId="{4DF8F7AC-0823-4A41-B0BB-F29586AA7731}" type="presParOf" srcId="{758798FE-7C6E-473A-BD99-CA694BD60220}" destId="{107C2E8E-60EE-479C-87B6-877D159122CF}" srcOrd="1" destOrd="0" presId="urn:microsoft.com/office/officeart/2005/8/layout/hierarchy3"/>
    <dgm:cxn modelId="{E2DA6D35-88FE-4F86-93D3-AC4BA25A37A7}" type="presParOf" srcId="{758798FE-7C6E-473A-BD99-CA694BD60220}" destId="{DA346DED-5B1A-4688-823F-AE5EE72D5533}" srcOrd="2" destOrd="0" presId="urn:microsoft.com/office/officeart/2005/8/layout/hierarchy3"/>
    <dgm:cxn modelId="{88AFE4EB-5BF1-4A04-B2BB-8AC455B645F5}" type="presParOf" srcId="{758798FE-7C6E-473A-BD99-CA694BD60220}" destId="{F4AD10E1-585B-4DEF-82CA-8CF397C9189E}" srcOrd="3" destOrd="0" presId="urn:microsoft.com/office/officeart/2005/8/layout/hierarchy3"/>
    <dgm:cxn modelId="{1DBDAE45-4182-40CA-9350-353F0F1F5C80}" type="presParOf" srcId="{FD1FA9B2-5A9E-439D-A06F-DB7E155E07CB}" destId="{18D23EF0-9392-4EFB-A6D3-F41D2A8DE618}" srcOrd="2" destOrd="0" presId="urn:microsoft.com/office/officeart/2005/8/layout/hierarchy3"/>
    <dgm:cxn modelId="{A682C002-F67E-4E89-BBF7-097417E8F082}" type="presParOf" srcId="{18D23EF0-9392-4EFB-A6D3-F41D2A8DE618}" destId="{58F0AA96-C7BC-45B7-9808-6BB1E561091C}" srcOrd="0" destOrd="0" presId="urn:microsoft.com/office/officeart/2005/8/layout/hierarchy3"/>
    <dgm:cxn modelId="{21670CC5-4F67-40DE-8797-D5DA0AC11DEF}" type="presParOf" srcId="{58F0AA96-C7BC-45B7-9808-6BB1E561091C}" destId="{39C93FC1-5ABF-444F-A128-3820DB4B0AA3}" srcOrd="0" destOrd="0" presId="urn:microsoft.com/office/officeart/2005/8/layout/hierarchy3"/>
    <dgm:cxn modelId="{4747F4BC-3218-44E5-BB0D-7A212B5CB730}" type="presParOf" srcId="{58F0AA96-C7BC-45B7-9808-6BB1E561091C}" destId="{2D6C425F-AB83-4030-B440-90153B000E1E}" srcOrd="1" destOrd="0" presId="urn:microsoft.com/office/officeart/2005/8/layout/hierarchy3"/>
    <dgm:cxn modelId="{B7471376-2F71-41A2-B265-581B06FB9A13}" type="presParOf" srcId="{18D23EF0-9392-4EFB-A6D3-F41D2A8DE618}" destId="{80D2EDE5-3ABE-4A70-BC4B-7D1D6959B9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5E576D-F4CF-4099-B850-DB91A8BA23D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A301BFA-32E5-4A68-A43B-1B3EB5DDC426}">
      <dgm:prSet phldrT="[Текст]"/>
      <dgm:spPr/>
      <dgm:t>
        <a:bodyPr/>
        <a:lstStyle/>
        <a:p>
          <a:r>
            <a:rPr lang="ru-RU" dirty="0" smtClean="0"/>
            <a:t>интересное</a:t>
          </a:r>
          <a:endParaRPr lang="ru-RU" dirty="0"/>
        </a:p>
      </dgm:t>
    </dgm:pt>
    <dgm:pt modelId="{C5DE9F3F-F849-425C-ACC4-AA0CDE66EBA8}" type="parTrans" cxnId="{54D02019-7DA5-4B44-AEFF-B0D64E74805F}">
      <dgm:prSet/>
      <dgm:spPr/>
      <dgm:t>
        <a:bodyPr/>
        <a:lstStyle/>
        <a:p>
          <a:endParaRPr lang="ru-RU"/>
        </a:p>
      </dgm:t>
    </dgm:pt>
    <dgm:pt modelId="{7A8CB0EC-97CB-443D-B37D-65AF970DFBAB}" type="sibTrans" cxnId="{54D02019-7DA5-4B44-AEFF-B0D64E74805F}">
      <dgm:prSet/>
      <dgm:spPr/>
      <dgm:t>
        <a:bodyPr/>
        <a:lstStyle/>
        <a:p>
          <a:endParaRPr lang="ru-RU"/>
        </a:p>
      </dgm:t>
    </dgm:pt>
    <dgm:pt modelId="{90BAB988-A43B-48F2-8CD5-7384C72BA3AE}">
      <dgm:prSet phldrT="[Текст]"/>
      <dgm:spPr/>
      <dgm:t>
        <a:bodyPr/>
        <a:lstStyle/>
        <a:p>
          <a:r>
            <a:rPr lang="ru-RU" dirty="0" smtClean="0"/>
            <a:t>здоровое</a:t>
          </a:r>
          <a:endParaRPr lang="ru-RU" dirty="0"/>
        </a:p>
      </dgm:t>
    </dgm:pt>
    <dgm:pt modelId="{5D82F43E-F109-4789-8A8B-FE05597BE098}" type="parTrans" cxnId="{BDC93612-06EC-44FB-91AE-DE5AF52CA6A3}">
      <dgm:prSet/>
      <dgm:spPr/>
      <dgm:t>
        <a:bodyPr/>
        <a:lstStyle/>
        <a:p>
          <a:endParaRPr lang="ru-RU"/>
        </a:p>
      </dgm:t>
    </dgm:pt>
    <dgm:pt modelId="{EF361F84-6391-49DF-8C2C-1437F0C3812C}" type="sibTrans" cxnId="{BDC93612-06EC-44FB-91AE-DE5AF52CA6A3}">
      <dgm:prSet/>
      <dgm:spPr/>
      <dgm:t>
        <a:bodyPr/>
        <a:lstStyle/>
        <a:p>
          <a:endParaRPr lang="ru-RU"/>
        </a:p>
      </dgm:t>
    </dgm:pt>
    <dgm:pt modelId="{701F7931-81EF-4B7E-967D-AD878E9A9778}">
      <dgm:prSet phldrT="[Текст]"/>
      <dgm:spPr/>
      <dgm:t>
        <a:bodyPr/>
        <a:lstStyle/>
        <a:p>
          <a:r>
            <a:rPr lang="ru-RU" dirty="0" smtClean="0"/>
            <a:t>полезное</a:t>
          </a:r>
          <a:endParaRPr lang="ru-RU" dirty="0"/>
        </a:p>
      </dgm:t>
    </dgm:pt>
    <dgm:pt modelId="{E7FE403D-E1C6-4002-924E-2567713A1364}" type="parTrans" cxnId="{662869B5-9E07-4EBC-BCE7-F2ED17779B06}">
      <dgm:prSet/>
      <dgm:spPr/>
      <dgm:t>
        <a:bodyPr/>
        <a:lstStyle/>
        <a:p>
          <a:endParaRPr lang="ru-RU"/>
        </a:p>
      </dgm:t>
    </dgm:pt>
    <dgm:pt modelId="{CD2AD6E5-49E9-4168-AD8C-BA09FD0CAFEF}" type="sibTrans" cxnId="{662869B5-9E07-4EBC-BCE7-F2ED17779B06}">
      <dgm:prSet/>
      <dgm:spPr/>
      <dgm:t>
        <a:bodyPr/>
        <a:lstStyle/>
        <a:p>
          <a:endParaRPr lang="ru-RU"/>
        </a:p>
      </dgm:t>
    </dgm:pt>
    <dgm:pt modelId="{59287466-03ED-432C-ABE7-2DC7ABCE3A78}">
      <dgm:prSet phldrT="[Текст]"/>
      <dgm:spPr/>
      <dgm:t>
        <a:bodyPr/>
        <a:lstStyle/>
        <a:p>
          <a:r>
            <a:rPr lang="ru-RU" dirty="0" smtClean="0"/>
            <a:t>запоминающееся</a:t>
          </a:r>
          <a:endParaRPr lang="ru-RU" dirty="0"/>
        </a:p>
      </dgm:t>
    </dgm:pt>
    <dgm:pt modelId="{ED3BF850-0EF9-48AE-B485-861B777B3B6D}" type="parTrans" cxnId="{B3E6AB59-D1F9-4EA5-A056-43F9DB215485}">
      <dgm:prSet/>
      <dgm:spPr/>
      <dgm:t>
        <a:bodyPr/>
        <a:lstStyle/>
        <a:p>
          <a:endParaRPr lang="ru-RU"/>
        </a:p>
      </dgm:t>
    </dgm:pt>
    <dgm:pt modelId="{BEA1BF85-4822-4D59-96A3-770032425287}" type="sibTrans" cxnId="{B3E6AB59-D1F9-4EA5-A056-43F9DB215485}">
      <dgm:prSet/>
      <dgm:spPr/>
      <dgm:t>
        <a:bodyPr/>
        <a:lstStyle/>
        <a:p>
          <a:endParaRPr lang="ru-RU"/>
        </a:p>
      </dgm:t>
    </dgm:pt>
    <dgm:pt modelId="{E518F5F1-03B5-484B-A794-2C640AC60E1F}" type="pres">
      <dgm:prSet presAssocID="{B65E576D-F4CF-4099-B850-DB91A8BA23D2}" presName="Name0" presStyleCnt="0">
        <dgm:presLayoutVars>
          <dgm:dir/>
          <dgm:resizeHandles val="exact"/>
        </dgm:presLayoutVars>
      </dgm:prSet>
      <dgm:spPr/>
    </dgm:pt>
    <dgm:pt modelId="{AD72B688-8F89-4539-82CD-D177BC93E4ED}" type="pres">
      <dgm:prSet presAssocID="{B65E576D-F4CF-4099-B850-DB91A8BA23D2}" presName="fgShape" presStyleLbl="fgShp" presStyleIdx="0" presStyleCnt="1"/>
      <dgm:spPr/>
    </dgm:pt>
    <dgm:pt modelId="{BEEF406B-5E28-4CA3-AC44-3E3AC87DC2D0}" type="pres">
      <dgm:prSet presAssocID="{B65E576D-F4CF-4099-B850-DB91A8BA23D2}" presName="linComp" presStyleCnt="0"/>
      <dgm:spPr/>
    </dgm:pt>
    <dgm:pt modelId="{3B2BBF2B-DE47-4666-804F-AC82D64F26CF}" type="pres">
      <dgm:prSet presAssocID="{AA301BFA-32E5-4A68-A43B-1B3EB5DDC426}" presName="compNode" presStyleCnt="0"/>
      <dgm:spPr/>
    </dgm:pt>
    <dgm:pt modelId="{62307B09-E9B8-411D-84D7-D737986C141D}" type="pres">
      <dgm:prSet presAssocID="{AA301BFA-32E5-4A68-A43B-1B3EB5DDC426}" presName="bkgdShape" presStyleLbl="node1" presStyleIdx="0" presStyleCnt="4"/>
      <dgm:spPr/>
      <dgm:t>
        <a:bodyPr/>
        <a:lstStyle/>
        <a:p>
          <a:endParaRPr lang="ru-RU"/>
        </a:p>
      </dgm:t>
    </dgm:pt>
    <dgm:pt modelId="{CD85298C-11FF-41F2-BBC2-E9ECA52BA2D3}" type="pres">
      <dgm:prSet presAssocID="{AA301BFA-32E5-4A68-A43B-1B3EB5DDC42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449B9-64D5-4836-80D6-CF888B8F7F5A}" type="pres">
      <dgm:prSet presAssocID="{AA301BFA-32E5-4A68-A43B-1B3EB5DDC426}" presName="invisiNode" presStyleLbl="node1" presStyleIdx="0" presStyleCnt="4"/>
      <dgm:spPr/>
    </dgm:pt>
    <dgm:pt modelId="{90420056-F9B8-4801-B909-D0ECBAF9F167}" type="pres">
      <dgm:prSet presAssocID="{AA301BFA-32E5-4A68-A43B-1B3EB5DDC426}" presName="imagNode" presStyleLbl="fgImgPlace1" presStyleIdx="0" presStyleCnt="4" custScaleX="177692" custScaleY="178917" custLinFactNeighborX="0" custLinFactNeighborY="1308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4C7E4753-28CC-4EF4-B29D-26EB3A7D516C}" type="pres">
      <dgm:prSet presAssocID="{7A8CB0EC-97CB-443D-B37D-65AF970DFBA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DF09D09-C295-4994-B7E7-8EE5791E9285}" type="pres">
      <dgm:prSet presAssocID="{90BAB988-A43B-48F2-8CD5-7384C72BA3AE}" presName="compNode" presStyleCnt="0"/>
      <dgm:spPr/>
    </dgm:pt>
    <dgm:pt modelId="{C668BBE4-F9D4-42AB-B26E-56E3C08DD8D0}" type="pres">
      <dgm:prSet presAssocID="{90BAB988-A43B-48F2-8CD5-7384C72BA3AE}" presName="bkgdShape" presStyleLbl="node1" presStyleIdx="1" presStyleCnt="4"/>
      <dgm:spPr/>
      <dgm:t>
        <a:bodyPr/>
        <a:lstStyle/>
        <a:p>
          <a:endParaRPr lang="ru-RU"/>
        </a:p>
      </dgm:t>
    </dgm:pt>
    <dgm:pt modelId="{7591AC32-E570-4D3F-988F-7E96ECF0777A}" type="pres">
      <dgm:prSet presAssocID="{90BAB988-A43B-48F2-8CD5-7384C72BA3A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34EBB-03D8-4716-896C-5594C6BE8D87}" type="pres">
      <dgm:prSet presAssocID="{90BAB988-A43B-48F2-8CD5-7384C72BA3AE}" presName="invisiNode" presStyleLbl="node1" presStyleIdx="1" presStyleCnt="4"/>
      <dgm:spPr/>
    </dgm:pt>
    <dgm:pt modelId="{280457B4-DF01-4879-838D-07FEBC4768AA}" type="pres">
      <dgm:prSet presAssocID="{90BAB988-A43B-48F2-8CD5-7384C72BA3AE}" presName="imagNode" presStyleLbl="fgImgPlace1" presStyleIdx="1" presStyleCnt="4" custScaleX="169841" custScaleY="173575" custLinFactNeighborX="0" custLinFactNeighborY="1154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AED2B959-3A7D-4EA8-A2DF-62A86823D32C}" type="pres">
      <dgm:prSet presAssocID="{EF361F84-6391-49DF-8C2C-1437F0C381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BF429AD-B9A3-4A0C-A5E9-E4C1BE3143DB}" type="pres">
      <dgm:prSet presAssocID="{701F7931-81EF-4B7E-967D-AD878E9A9778}" presName="compNode" presStyleCnt="0"/>
      <dgm:spPr/>
    </dgm:pt>
    <dgm:pt modelId="{0E6AF145-F919-4BDF-9ED1-111BD32CA7F7}" type="pres">
      <dgm:prSet presAssocID="{701F7931-81EF-4B7E-967D-AD878E9A9778}" presName="bkgdShape" presStyleLbl="node1" presStyleIdx="2" presStyleCnt="4" custLinFactNeighborX="442" custLinFactNeighborY="-513"/>
      <dgm:spPr/>
      <dgm:t>
        <a:bodyPr/>
        <a:lstStyle/>
        <a:p>
          <a:endParaRPr lang="ru-RU"/>
        </a:p>
      </dgm:t>
    </dgm:pt>
    <dgm:pt modelId="{3F211C19-8493-4F71-8A36-4B44F9B94E91}" type="pres">
      <dgm:prSet presAssocID="{701F7931-81EF-4B7E-967D-AD878E9A9778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935F1-7A52-447D-985D-067BD7AB57BC}" type="pres">
      <dgm:prSet presAssocID="{701F7931-81EF-4B7E-967D-AD878E9A9778}" presName="invisiNode" presStyleLbl="node1" presStyleIdx="2" presStyleCnt="4"/>
      <dgm:spPr/>
    </dgm:pt>
    <dgm:pt modelId="{C59F3BB7-3FDD-4F39-9E57-BDF9B834C79D}" type="pres">
      <dgm:prSet presAssocID="{701F7931-81EF-4B7E-967D-AD878E9A9778}" presName="imagNode" presStyleLbl="fgImgPlace1" presStyleIdx="2" presStyleCnt="4" custScaleX="178177" custScaleY="163424" custLinFactNeighborX="563" custLinFactNeighborY="1539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C0019083-F07B-475C-8D0C-5B6CC37AA28B}" type="pres">
      <dgm:prSet presAssocID="{CD2AD6E5-49E9-4168-AD8C-BA09FD0CAFE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675ADCC-FDE3-4418-B072-3DFB8AFB6825}" type="pres">
      <dgm:prSet presAssocID="{59287466-03ED-432C-ABE7-2DC7ABCE3A78}" presName="compNode" presStyleCnt="0"/>
      <dgm:spPr/>
    </dgm:pt>
    <dgm:pt modelId="{ECC41F37-FC15-4B4D-9899-AC72F0724E5C}" type="pres">
      <dgm:prSet presAssocID="{59287466-03ED-432C-ABE7-2DC7ABCE3A78}" presName="bkgdShape" presStyleLbl="node1" presStyleIdx="3" presStyleCnt="4"/>
      <dgm:spPr/>
      <dgm:t>
        <a:bodyPr/>
        <a:lstStyle/>
        <a:p>
          <a:endParaRPr lang="ru-RU"/>
        </a:p>
      </dgm:t>
    </dgm:pt>
    <dgm:pt modelId="{96A49490-71FB-4C67-A38D-97C22EF9619A}" type="pres">
      <dgm:prSet presAssocID="{59287466-03ED-432C-ABE7-2DC7ABCE3A78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5E8A8-ACB9-4ADD-8F08-413D5C518D85}" type="pres">
      <dgm:prSet presAssocID="{59287466-03ED-432C-ABE7-2DC7ABCE3A78}" presName="invisiNode" presStyleLbl="node1" presStyleIdx="3" presStyleCnt="4"/>
      <dgm:spPr/>
    </dgm:pt>
    <dgm:pt modelId="{7638B957-CD4C-4A1E-811D-BD847F79A3E7}" type="pres">
      <dgm:prSet presAssocID="{59287466-03ED-432C-ABE7-2DC7ABCE3A78}" presName="imagNode" presStyleLbl="fgImgPlace1" presStyleIdx="3" presStyleCnt="4" custScaleX="161538" custScaleY="166079" custLinFactNeighborX="-770" custLinFactNeighborY="1462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B441C0E7-05AE-4D6C-9886-5D75A66032E3}" type="presOf" srcId="{7A8CB0EC-97CB-443D-B37D-65AF970DFBAB}" destId="{4C7E4753-28CC-4EF4-B29D-26EB3A7D516C}" srcOrd="0" destOrd="0" presId="urn:microsoft.com/office/officeart/2005/8/layout/hList7"/>
    <dgm:cxn modelId="{704682BE-CEF1-4743-9B18-ECB96BE0570A}" type="presOf" srcId="{AA301BFA-32E5-4A68-A43B-1B3EB5DDC426}" destId="{CD85298C-11FF-41F2-BBC2-E9ECA52BA2D3}" srcOrd="1" destOrd="0" presId="urn:microsoft.com/office/officeart/2005/8/layout/hList7"/>
    <dgm:cxn modelId="{662869B5-9E07-4EBC-BCE7-F2ED17779B06}" srcId="{B65E576D-F4CF-4099-B850-DB91A8BA23D2}" destId="{701F7931-81EF-4B7E-967D-AD878E9A9778}" srcOrd="2" destOrd="0" parTransId="{E7FE403D-E1C6-4002-924E-2567713A1364}" sibTransId="{CD2AD6E5-49E9-4168-AD8C-BA09FD0CAFEF}"/>
    <dgm:cxn modelId="{D1F9D4F5-7B31-413A-96E6-1E153F536662}" type="presOf" srcId="{90BAB988-A43B-48F2-8CD5-7384C72BA3AE}" destId="{C668BBE4-F9D4-42AB-B26E-56E3C08DD8D0}" srcOrd="0" destOrd="0" presId="urn:microsoft.com/office/officeart/2005/8/layout/hList7"/>
    <dgm:cxn modelId="{19F3170B-2B88-4279-906B-A51B1A9511BF}" type="presOf" srcId="{AA301BFA-32E5-4A68-A43B-1B3EB5DDC426}" destId="{62307B09-E9B8-411D-84D7-D737986C141D}" srcOrd="0" destOrd="0" presId="urn:microsoft.com/office/officeart/2005/8/layout/hList7"/>
    <dgm:cxn modelId="{C467812C-BB83-47F3-B7B2-6D4DADAD6978}" type="presOf" srcId="{90BAB988-A43B-48F2-8CD5-7384C72BA3AE}" destId="{7591AC32-E570-4D3F-988F-7E96ECF0777A}" srcOrd="1" destOrd="0" presId="urn:microsoft.com/office/officeart/2005/8/layout/hList7"/>
    <dgm:cxn modelId="{B3E6AB59-D1F9-4EA5-A056-43F9DB215485}" srcId="{B65E576D-F4CF-4099-B850-DB91A8BA23D2}" destId="{59287466-03ED-432C-ABE7-2DC7ABCE3A78}" srcOrd="3" destOrd="0" parTransId="{ED3BF850-0EF9-48AE-B485-861B777B3B6D}" sibTransId="{BEA1BF85-4822-4D59-96A3-770032425287}"/>
    <dgm:cxn modelId="{3F1CC0BE-CB51-4D5C-8B38-DB5B2041E662}" type="presOf" srcId="{59287466-03ED-432C-ABE7-2DC7ABCE3A78}" destId="{ECC41F37-FC15-4B4D-9899-AC72F0724E5C}" srcOrd="0" destOrd="0" presId="urn:microsoft.com/office/officeart/2005/8/layout/hList7"/>
    <dgm:cxn modelId="{BBDD3F6D-6274-4623-8542-05EDF05B494B}" type="presOf" srcId="{EF361F84-6391-49DF-8C2C-1437F0C3812C}" destId="{AED2B959-3A7D-4EA8-A2DF-62A86823D32C}" srcOrd="0" destOrd="0" presId="urn:microsoft.com/office/officeart/2005/8/layout/hList7"/>
    <dgm:cxn modelId="{BDC93612-06EC-44FB-91AE-DE5AF52CA6A3}" srcId="{B65E576D-F4CF-4099-B850-DB91A8BA23D2}" destId="{90BAB988-A43B-48F2-8CD5-7384C72BA3AE}" srcOrd="1" destOrd="0" parTransId="{5D82F43E-F109-4789-8A8B-FE05597BE098}" sibTransId="{EF361F84-6391-49DF-8C2C-1437F0C3812C}"/>
    <dgm:cxn modelId="{010435A7-9352-4AD7-AC6A-D20F1EA84E41}" type="presOf" srcId="{59287466-03ED-432C-ABE7-2DC7ABCE3A78}" destId="{96A49490-71FB-4C67-A38D-97C22EF9619A}" srcOrd="1" destOrd="0" presId="urn:microsoft.com/office/officeart/2005/8/layout/hList7"/>
    <dgm:cxn modelId="{DB3F3D90-CF21-4CE7-AF61-3FE04AA6127A}" type="presOf" srcId="{B65E576D-F4CF-4099-B850-DB91A8BA23D2}" destId="{E518F5F1-03B5-484B-A794-2C640AC60E1F}" srcOrd="0" destOrd="0" presId="urn:microsoft.com/office/officeart/2005/8/layout/hList7"/>
    <dgm:cxn modelId="{77FCE52F-D1FF-4D39-AE1A-36FF09CB01FA}" type="presOf" srcId="{701F7931-81EF-4B7E-967D-AD878E9A9778}" destId="{3F211C19-8493-4F71-8A36-4B44F9B94E91}" srcOrd="1" destOrd="0" presId="urn:microsoft.com/office/officeart/2005/8/layout/hList7"/>
    <dgm:cxn modelId="{4657F80B-8D2D-4CFD-93D6-ADA97E201F55}" type="presOf" srcId="{CD2AD6E5-49E9-4168-AD8C-BA09FD0CAFEF}" destId="{C0019083-F07B-475C-8D0C-5B6CC37AA28B}" srcOrd="0" destOrd="0" presId="urn:microsoft.com/office/officeart/2005/8/layout/hList7"/>
    <dgm:cxn modelId="{54D02019-7DA5-4B44-AEFF-B0D64E74805F}" srcId="{B65E576D-F4CF-4099-B850-DB91A8BA23D2}" destId="{AA301BFA-32E5-4A68-A43B-1B3EB5DDC426}" srcOrd="0" destOrd="0" parTransId="{C5DE9F3F-F849-425C-ACC4-AA0CDE66EBA8}" sibTransId="{7A8CB0EC-97CB-443D-B37D-65AF970DFBAB}"/>
    <dgm:cxn modelId="{C8291B17-051C-402A-BB2B-3EC3FCE493E6}" type="presOf" srcId="{701F7931-81EF-4B7E-967D-AD878E9A9778}" destId="{0E6AF145-F919-4BDF-9ED1-111BD32CA7F7}" srcOrd="0" destOrd="0" presId="urn:microsoft.com/office/officeart/2005/8/layout/hList7"/>
    <dgm:cxn modelId="{221F7101-96F1-4EB1-95A4-CC6DAFFC5156}" type="presParOf" srcId="{E518F5F1-03B5-484B-A794-2C640AC60E1F}" destId="{AD72B688-8F89-4539-82CD-D177BC93E4ED}" srcOrd="0" destOrd="0" presId="urn:microsoft.com/office/officeart/2005/8/layout/hList7"/>
    <dgm:cxn modelId="{196DFAF9-7FE3-4200-959C-59413E6364F6}" type="presParOf" srcId="{E518F5F1-03B5-484B-A794-2C640AC60E1F}" destId="{BEEF406B-5E28-4CA3-AC44-3E3AC87DC2D0}" srcOrd="1" destOrd="0" presId="urn:microsoft.com/office/officeart/2005/8/layout/hList7"/>
    <dgm:cxn modelId="{BB9DA2CA-9F99-49FF-BDA7-663DFBC518BF}" type="presParOf" srcId="{BEEF406B-5E28-4CA3-AC44-3E3AC87DC2D0}" destId="{3B2BBF2B-DE47-4666-804F-AC82D64F26CF}" srcOrd="0" destOrd="0" presId="urn:microsoft.com/office/officeart/2005/8/layout/hList7"/>
    <dgm:cxn modelId="{AD352CEB-D3C6-41C2-9435-6716E9ED1092}" type="presParOf" srcId="{3B2BBF2B-DE47-4666-804F-AC82D64F26CF}" destId="{62307B09-E9B8-411D-84D7-D737986C141D}" srcOrd="0" destOrd="0" presId="urn:microsoft.com/office/officeart/2005/8/layout/hList7"/>
    <dgm:cxn modelId="{0DFB23F7-E1AC-4399-9F72-414065F7C77E}" type="presParOf" srcId="{3B2BBF2B-DE47-4666-804F-AC82D64F26CF}" destId="{CD85298C-11FF-41F2-BBC2-E9ECA52BA2D3}" srcOrd="1" destOrd="0" presId="urn:microsoft.com/office/officeart/2005/8/layout/hList7"/>
    <dgm:cxn modelId="{C6027460-A4CF-4C07-96F0-097958DD8847}" type="presParOf" srcId="{3B2BBF2B-DE47-4666-804F-AC82D64F26CF}" destId="{F5F449B9-64D5-4836-80D6-CF888B8F7F5A}" srcOrd="2" destOrd="0" presId="urn:microsoft.com/office/officeart/2005/8/layout/hList7"/>
    <dgm:cxn modelId="{8A9BB1FB-43E4-47F8-98C6-029D64A91330}" type="presParOf" srcId="{3B2BBF2B-DE47-4666-804F-AC82D64F26CF}" destId="{90420056-F9B8-4801-B909-D0ECBAF9F167}" srcOrd="3" destOrd="0" presId="urn:microsoft.com/office/officeart/2005/8/layout/hList7"/>
    <dgm:cxn modelId="{8D93C289-0020-490F-BEDE-A879EF1D64B5}" type="presParOf" srcId="{BEEF406B-5E28-4CA3-AC44-3E3AC87DC2D0}" destId="{4C7E4753-28CC-4EF4-B29D-26EB3A7D516C}" srcOrd="1" destOrd="0" presId="urn:microsoft.com/office/officeart/2005/8/layout/hList7"/>
    <dgm:cxn modelId="{E5CB9A6A-5A02-4621-A08E-215B2C653F9E}" type="presParOf" srcId="{BEEF406B-5E28-4CA3-AC44-3E3AC87DC2D0}" destId="{EDF09D09-C295-4994-B7E7-8EE5791E9285}" srcOrd="2" destOrd="0" presId="urn:microsoft.com/office/officeart/2005/8/layout/hList7"/>
    <dgm:cxn modelId="{9CFFF2DA-DB3E-4FD9-A646-661789AB27E5}" type="presParOf" srcId="{EDF09D09-C295-4994-B7E7-8EE5791E9285}" destId="{C668BBE4-F9D4-42AB-B26E-56E3C08DD8D0}" srcOrd="0" destOrd="0" presId="urn:microsoft.com/office/officeart/2005/8/layout/hList7"/>
    <dgm:cxn modelId="{36BD780D-A2F8-4B2B-B9CE-F4C1C637364D}" type="presParOf" srcId="{EDF09D09-C295-4994-B7E7-8EE5791E9285}" destId="{7591AC32-E570-4D3F-988F-7E96ECF0777A}" srcOrd="1" destOrd="0" presId="urn:microsoft.com/office/officeart/2005/8/layout/hList7"/>
    <dgm:cxn modelId="{4ABFF5D2-4EB9-44A5-8ADC-0851EF2BA352}" type="presParOf" srcId="{EDF09D09-C295-4994-B7E7-8EE5791E9285}" destId="{50034EBB-03D8-4716-896C-5594C6BE8D87}" srcOrd="2" destOrd="0" presId="urn:microsoft.com/office/officeart/2005/8/layout/hList7"/>
    <dgm:cxn modelId="{B46338A5-BA71-4931-9AA9-E3F5B2203115}" type="presParOf" srcId="{EDF09D09-C295-4994-B7E7-8EE5791E9285}" destId="{280457B4-DF01-4879-838D-07FEBC4768AA}" srcOrd="3" destOrd="0" presId="urn:microsoft.com/office/officeart/2005/8/layout/hList7"/>
    <dgm:cxn modelId="{5BFBCEF9-F99D-4E2B-9A9A-5B535CCA7EC4}" type="presParOf" srcId="{BEEF406B-5E28-4CA3-AC44-3E3AC87DC2D0}" destId="{AED2B959-3A7D-4EA8-A2DF-62A86823D32C}" srcOrd="3" destOrd="0" presId="urn:microsoft.com/office/officeart/2005/8/layout/hList7"/>
    <dgm:cxn modelId="{26161A98-13DB-456F-9C24-82B3B28D200A}" type="presParOf" srcId="{BEEF406B-5E28-4CA3-AC44-3E3AC87DC2D0}" destId="{6BF429AD-B9A3-4A0C-A5E9-E4C1BE3143DB}" srcOrd="4" destOrd="0" presId="urn:microsoft.com/office/officeart/2005/8/layout/hList7"/>
    <dgm:cxn modelId="{E804B113-0FCC-4468-ADA8-37A051AB72ED}" type="presParOf" srcId="{6BF429AD-B9A3-4A0C-A5E9-E4C1BE3143DB}" destId="{0E6AF145-F919-4BDF-9ED1-111BD32CA7F7}" srcOrd="0" destOrd="0" presId="urn:microsoft.com/office/officeart/2005/8/layout/hList7"/>
    <dgm:cxn modelId="{F3789DE0-FB8E-416A-8C3B-A5A34BA3CC79}" type="presParOf" srcId="{6BF429AD-B9A3-4A0C-A5E9-E4C1BE3143DB}" destId="{3F211C19-8493-4F71-8A36-4B44F9B94E91}" srcOrd="1" destOrd="0" presId="urn:microsoft.com/office/officeart/2005/8/layout/hList7"/>
    <dgm:cxn modelId="{20355C63-37ED-4A18-B635-EF7620D25006}" type="presParOf" srcId="{6BF429AD-B9A3-4A0C-A5E9-E4C1BE3143DB}" destId="{6F6935F1-7A52-447D-985D-067BD7AB57BC}" srcOrd="2" destOrd="0" presId="urn:microsoft.com/office/officeart/2005/8/layout/hList7"/>
    <dgm:cxn modelId="{AAAE3346-C50F-40CD-A962-EF7F6769F43A}" type="presParOf" srcId="{6BF429AD-B9A3-4A0C-A5E9-E4C1BE3143DB}" destId="{C59F3BB7-3FDD-4F39-9E57-BDF9B834C79D}" srcOrd="3" destOrd="0" presId="urn:microsoft.com/office/officeart/2005/8/layout/hList7"/>
    <dgm:cxn modelId="{A4D19566-6D86-460E-AFC1-77DB8984179B}" type="presParOf" srcId="{BEEF406B-5E28-4CA3-AC44-3E3AC87DC2D0}" destId="{C0019083-F07B-475C-8D0C-5B6CC37AA28B}" srcOrd="5" destOrd="0" presId="urn:microsoft.com/office/officeart/2005/8/layout/hList7"/>
    <dgm:cxn modelId="{8EA0EC05-7224-4BE4-880C-C52F53A9C0F4}" type="presParOf" srcId="{BEEF406B-5E28-4CA3-AC44-3E3AC87DC2D0}" destId="{8675ADCC-FDE3-4418-B072-3DFB8AFB6825}" srcOrd="6" destOrd="0" presId="urn:microsoft.com/office/officeart/2005/8/layout/hList7"/>
    <dgm:cxn modelId="{AAC2865B-A8A8-40FD-962E-66F27F807AF0}" type="presParOf" srcId="{8675ADCC-FDE3-4418-B072-3DFB8AFB6825}" destId="{ECC41F37-FC15-4B4D-9899-AC72F0724E5C}" srcOrd="0" destOrd="0" presId="urn:microsoft.com/office/officeart/2005/8/layout/hList7"/>
    <dgm:cxn modelId="{F629538A-AAED-4186-98D8-5BAAA76D918A}" type="presParOf" srcId="{8675ADCC-FDE3-4418-B072-3DFB8AFB6825}" destId="{96A49490-71FB-4C67-A38D-97C22EF9619A}" srcOrd="1" destOrd="0" presId="urn:microsoft.com/office/officeart/2005/8/layout/hList7"/>
    <dgm:cxn modelId="{21409315-771E-421B-AFB1-269421ECCEFA}" type="presParOf" srcId="{8675ADCC-FDE3-4418-B072-3DFB8AFB6825}" destId="{1AB5E8A8-ACB9-4ADD-8F08-413D5C518D85}" srcOrd="2" destOrd="0" presId="urn:microsoft.com/office/officeart/2005/8/layout/hList7"/>
    <dgm:cxn modelId="{0CF96C32-45C7-4771-872E-C9D8C42D2FF1}" type="presParOf" srcId="{8675ADCC-FDE3-4418-B072-3DFB8AFB6825}" destId="{7638B957-CD4C-4A1E-811D-BD847F79A3E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9F6546-98F2-426E-B075-AC90590B080A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B8E94568-A142-47CF-9DC1-0348C10AED28}">
      <dgm:prSet phldrT="[Текст]"/>
      <dgm:spPr/>
      <dgm:t>
        <a:bodyPr/>
        <a:lstStyle/>
        <a:p>
          <a:r>
            <a:rPr lang="ru-RU" dirty="0" smtClean="0"/>
            <a:t>Построение, правила</a:t>
          </a:r>
          <a:endParaRPr lang="ru-RU" dirty="0"/>
        </a:p>
      </dgm:t>
    </dgm:pt>
    <dgm:pt modelId="{6FC1E65A-B614-475F-A7EE-2D8C51084F66}" type="parTrans" cxnId="{1D45652A-5F8D-4DA4-B7AF-45F29A39337A}">
      <dgm:prSet/>
      <dgm:spPr/>
      <dgm:t>
        <a:bodyPr/>
        <a:lstStyle/>
        <a:p>
          <a:endParaRPr lang="ru-RU"/>
        </a:p>
      </dgm:t>
    </dgm:pt>
    <dgm:pt modelId="{FA85147C-3F9E-4A1B-A961-BA530D8563AB}" type="sibTrans" cxnId="{1D45652A-5F8D-4DA4-B7AF-45F29A39337A}">
      <dgm:prSet/>
      <dgm:spPr/>
      <dgm:t>
        <a:bodyPr/>
        <a:lstStyle/>
        <a:p>
          <a:endParaRPr lang="ru-RU"/>
        </a:p>
      </dgm:t>
    </dgm:pt>
    <dgm:pt modelId="{39E9357D-1E6E-4A22-AB84-27E0AEA70216}">
      <dgm:prSet phldrT="[Текст]"/>
      <dgm:spPr/>
      <dgm:t>
        <a:bodyPr/>
        <a:lstStyle/>
        <a:p>
          <a:r>
            <a:rPr lang="ru-RU" dirty="0" smtClean="0"/>
            <a:t>Основное время игры</a:t>
          </a:r>
          <a:endParaRPr lang="ru-RU" dirty="0"/>
        </a:p>
      </dgm:t>
    </dgm:pt>
    <dgm:pt modelId="{F0401107-0BD0-4107-B46B-397150846C3C}" type="parTrans" cxnId="{10BAF073-9CFF-4B60-AD03-C99EF8F78B19}">
      <dgm:prSet/>
      <dgm:spPr/>
      <dgm:t>
        <a:bodyPr/>
        <a:lstStyle/>
        <a:p>
          <a:endParaRPr lang="ru-RU"/>
        </a:p>
      </dgm:t>
    </dgm:pt>
    <dgm:pt modelId="{2BAAFC70-D77F-4924-91F1-523DE62687B1}" type="sibTrans" cxnId="{10BAF073-9CFF-4B60-AD03-C99EF8F78B19}">
      <dgm:prSet/>
      <dgm:spPr/>
      <dgm:t>
        <a:bodyPr/>
        <a:lstStyle/>
        <a:p>
          <a:endParaRPr lang="ru-RU"/>
        </a:p>
      </dgm:t>
    </dgm:pt>
    <dgm:pt modelId="{8A7A031B-37CD-45F4-A7BA-288EF70E3F12}">
      <dgm:prSet phldrT="[Текст]"/>
      <dgm:spPr/>
      <dgm:t>
        <a:bodyPr/>
        <a:lstStyle/>
        <a:p>
          <a:r>
            <a:rPr lang="ru-RU" dirty="0" smtClean="0"/>
            <a:t>Подведение итогов</a:t>
          </a:r>
          <a:endParaRPr lang="ru-RU" dirty="0"/>
        </a:p>
      </dgm:t>
    </dgm:pt>
    <dgm:pt modelId="{ED959AB1-78EA-48DE-A801-0F177262EC53}" type="parTrans" cxnId="{7E83DE90-04BB-4FB2-A2D8-AFFAC49AF901}">
      <dgm:prSet/>
      <dgm:spPr/>
      <dgm:t>
        <a:bodyPr/>
        <a:lstStyle/>
        <a:p>
          <a:endParaRPr lang="ru-RU"/>
        </a:p>
      </dgm:t>
    </dgm:pt>
    <dgm:pt modelId="{A6A5463B-581A-480F-8DE9-0209F4FD837A}" type="sibTrans" cxnId="{7E83DE90-04BB-4FB2-A2D8-AFFAC49AF901}">
      <dgm:prSet/>
      <dgm:spPr/>
      <dgm:t>
        <a:bodyPr/>
        <a:lstStyle/>
        <a:p>
          <a:endParaRPr lang="ru-RU"/>
        </a:p>
      </dgm:t>
    </dgm:pt>
    <dgm:pt modelId="{A71F9B17-4245-4630-A1E7-D93F3DF16553}" type="pres">
      <dgm:prSet presAssocID="{AB9F6546-98F2-426E-B075-AC90590B080A}" presName="linearFlow" presStyleCnt="0">
        <dgm:presLayoutVars>
          <dgm:dir/>
          <dgm:resizeHandles val="exact"/>
        </dgm:presLayoutVars>
      </dgm:prSet>
      <dgm:spPr/>
    </dgm:pt>
    <dgm:pt modelId="{18E78A6F-9A4B-4C0C-8403-767E6A03922C}" type="pres">
      <dgm:prSet presAssocID="{B8E94568-A142-47CF-9DC1-0348C10AED28}" presName="composite" presStyleCnt="0"/>
      <dgm:spPr/>
    </dgm:pt>
    <dgm:pt modelId="{EC764C54-0F8A-4569-AB16-F0555041BED1}" type="pres">
      <dgm:prSet presAssocID="{B8E94568-A142-47CF-9DC1-0348C10AED28}" presName="imgShp" presStyleLbl="fgImgPlace1" presStyleIdx="0" presStyleCnt="3" custScaleX="261778" custScaleY="197557" custLinFactNeighborX="-59926" custLinFactNeighborY="-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C5DDF25E-CF2E-4AA6-A064-7164E36CA739}" type="pres">
      <dgm:prSet presAssocID="{B8E94568-A142-47CF-9DC1-0348C10AED28}" presName="txShp" presStyleLbl="node1" presStyleIdx="0" presStyleCnt="3" custScaleX="102415" custLinFactNeighborX="9977" custLinFactNeighborY="5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60164-A61F-41CB-BA3E-5A631141681B}" type="pres">
      <dgm:prSet presAssocID="{FA85147C-3F9E-4A1B-A961-BA530D8563AB}" presName="spacing" presStyleCnt="0"/>
      <dgm:spPr/>
    </dgm:pt>
    <dgm:pt modelId="{29B6E970-A80C-419B-95B0-8B2331691B23}" type="pres">
      <dgm:prSet presAssocID="{39E9357D-1E6E-4A22-AB84-27E0AEA70216}" presName="composite" presStyleCnt="0"/>
      <dgm:spPr/>
    </dgm:pt>
    <dgm:pt modelId="{E4F88AB9-D993-43CD-B22F-0B759542C4EA}" type="pres">
      <dgm:prSet presAssocID="{39E9357D-1E6E-4A22-AB84-27E0AEA70216}" presName="imgShp" presStyleLbl="fgImgPlace1" presStyleIdx="1" presStyleCnt="3" custScaleX="281677" custScaleY="191572" custLinFactNeighborX="-72677" custLinFactNeighborY="-908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4EC1673A-EE6E-48E3-9532-DDDFA195F548}" type="pres">
      <dgm:prSet presAssocID="{39E9357D-1E6E-4A22-AB84-27E0AEA70216}" presName="txShp" presStyleLbl="node1" presStyleIdx="1" presStyleCnt="3" custLinFactNeighborX="8910" custLinFactNeighborY="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4E662-2383-4D3A-82D5-BEF5664A1474}" type="pres">
      <dgm:prSet presAssocID="{2BAAFC70-D77F-4924-91F1-523DE62687B1}" presName="spacing" presStyleCnt="0"/>
      <dgm:spPr/>
    </dgm:pt>
    <dgm:pt modelId="{B5EE87ED-A4AB-4244-A76A-C73D67EDDDEE}" type="pres">
      <dgm:prSet presAssocID="{8A7A031B-37CD-45F4-A7BA-288EF70E3F12}" presName="composite" presStyleCnt="0"/>
      <dgm:spPr/>
    </dgm:pt>
    <dgm:pt modelId="{B187F01C-91F4-44BE-AE36-26D658E82707}" type="pres">
      <dgm:prSet presAssocID="{8A7A031B-37CD-45F4-A7BA-288EF70E3F12}" presName="imgShp" presStyleLbl="fgImgPlace1" presStyleIdx="2" presStyleCnt="3" custScaleX="279911" custScaleY="203935" custLinFactNeighborX="-72325" custLinFactNeighborY="3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C3CAA16B-B855-4127-8BAC-220E868E9800}" type="pres">
      <dgm:prSet presAssocID="{8A7A031B-37CD-45F4-A7BA-288EF70E3F12}" presName="txShp" presStyleLbl="node1" presStyleIdx="2" presStyleCnt="3" custLinFactNeighborX="9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FBCA96-9039-499E-8CF1-8A7138E7B9AF}" type="presOf" srcId="{8A7A031B-37CD-45F4-A7BA-288EF70E3F12}" destId="{C3CAA16B-B855-4127-8BAC-220E868E9800}" srcOrd="0" destOrd="0" presId="urn:microsoft.com/office/officeart/2005/8/layout/vList3"/>
    <dgm:cxn modelId="{C29C8887-32FB-48D1-AF2D-4AB655EB00E5}" type="presOf" srcId="{39E9357D-1E6E-4A22-AB84-27E0AEA70216}" destId="{4EC1673A-EE6E-48E3-9532-DDDFA195F548}" srcOrd="0" destOrd="0" presId="urn:microsoft.com/office/officeart/2005/8/layout/vList3"/>
    <dgm:cxn modelId="{0381E6AB-1540-4FAB-B4D9-B130AE7F8830}" type="presOf" srcId="{B8E94568-A142-47CF-9DC1-0348C10AED28}" destId="{C5DDF25E-CF2E-4AA6-A064-7164E36CA739}" srcOrd="0" destOrd="0" presId="urn:microsoft.com/office/officeart/2005/8/layout/vList3"/>
    <dgm:cxn modelId="{7E83DE90-04BB-4FB2-A2D8-AFFAC49AF901}" srcId="{AB9F6546-98F2-426E-B075-AC90590B080A}" destId="{8A7A031B-37CD-45F4-A7BA-288EF70E3F12}" srcOrd="2" destOrd="0" parTransId="{ED959AB1-78EA-48DE-A801-0F177262EC53}" sibTransId="{A6A5463B-581A-480F-8DE9-0209F4FD837A}"/>
    <dgm:cxn modelId="{1D45652A-5F8D-4DA4-B7AF-45F29A39337A}" srcId="{AB9F6546-98F2-426E-B075-AC90590B080A}" destId="{B8E94568-A142-47CF-9DC1-0348C10AED28}" srcOrd="0" destOrd="0" parTransId="{6FC1E65A-B614-475F-A7EE-2D8C51084F66}" sibTransId="{FA85147C-3F9E-4A1B-A961-BA530D8563AB}"/>
    <dgm:cxn modelId="{08F81E68-9B72-4294-AD2A-5FE4C8A00E20}" type="presOf" srcId="{AB9F6546-98F2-426E-B075-AC90590B080A}" destId="{A71F9B17-4245-4630-A1E7-D93F3DF16553}" srcOrd="0" destOrd="0" presId="urn:microsoft.com/office/officeart/2005/8/layout/vList3"/>
    <dgm:cxn modelId="{10BAF073-9CFF-4B60-AD03-C99EF8F78B19}" srcId="{AB9F6546-98F2-426E-B075-AC90590B080A}" destId="{39E9357D-1E6E-4A22-AB84-27E0AEA70216}" srcOrd="1" destOrd="0" parTransId="{F0401107-0BD0-4107-B46B-397150846C3C}" sibTransId="{2BAAFC70-D77F-4924-91F1-523DE62687B1}"/>
    <dgm:cxn modelId="{393F94D7-A5C4-4512-BA01-9C515EAE0781}" type="presParOf" srcId="{A71F9B17-4245-4630-A1E7-D93F3DF16553}" destId="{18E78A6F-9A4B-4C0C-8403-767E6A03922C}" srcOrd="0" destOrd="0" presId="urn:microsoft.com/office/officeart/2005/8/layout/vList3"/>
    <dgm:cxn modelId="{BF54AAE5-DE04-4D08-8B31-94950FA82A2B}" type="presParOf" srcId="{18E78A6F-9A4B-4C0C-8403-767E6A03922C}" destId="{EC764C54-0F8A-4569-AB16-F0555041BED1}" srcOrd="0" destOrd="0" presId="urn:microsoft.com/office/officeart/2005/8/layout/vList3"/>
    <dgm:cxn modelId="{2AAF3C86-85CD-407B-9F30-C248E47EE901}" type="presParOf" srcId="{18E78A6F-9A4B-4C0C-8403-767E6A03922C}" destId="{C5DDF25E-CF2E-4AA6-A064-7164E36CA739}" srcOrd="1" destOrd="0" presId="urn:microsoft.com/office/officeart/2005/8/layout/vList3"/>
    <dgm:cxn modelId="{88856ACB-E30F-4582-8867-BB94040406B1}" type="presParOf" srcId="{A71F9B17-4245-4630-A1E7-D93F3DF16553}" destId="{2A660164-A61F-41CB-BA3E-5A631141681B}" srcOrd="1" destOrd="0" presId="urn:microsoft.com/office/officeart/2005/8/layout/vList3"/>
    <dgm:cxn modelId="{F6712E37-7EDF-426F-9E73-ED2B8033867F}" type="presParOf" srcId="{A71F9B17-4245-4630-A1E7-D93F3DF16553}" destId="{29B6E970-A80C-419B-95B0-8B2331691B23}" srcOrd="2" destOrd="0" presId="urn:microsoft.com/office/officeart/2005/8/layout/vList3"/>
    <dgm:cxn modelId="{893A1572-0B0C-4BD4-B700-7813651A8E75}" type="presParOf" srcId="{29B6E970-A80C-419B-95B0-8B2331691B23}" destId="{E4F88AB9-D993-43CD-B22F-0B759542C4EA}" srcOrd="0" destOrd="0" presId="urn:microsoft.com/office/officeart/2005/8/layout/vList3"/>
    <dgm:cxn modelId="{70F7965F-CD0E-489B-8399-07228940E042}" type="presParOf" srcId="{29B6E970-A80C-419B-95B0-8B2331691B23}" destId="{4EC1673A-EE6E-48E3-9532-DDDFA195F548}" srcOrd="1" destOrd="0" presId="urn:microsoft.com/office/officeart/2005/8/layout/vList3"/>
    <dgm:cxn modelId="{FEDCD083-936D-4931-8C07-E619C95099A4}" type="presParOf" srcId="{A71F9B17-4245-4630-A1E7-D93F3DF16553}" destId="{33D4E662-2383-4D3A-82D5-BEF5664A1474}" srcOrd="3" destOrd="0" presId="urn:microsoft.com/office/officeart/2005/8/layout/vList3"/>
    <dgm:cxn modelId="{D1469A3C-4A46-48E1-9CEC-63BFE044AC94}" type="presParOf" srcId="{A71F9B17-4245-4630-A1E7-D93F3DF16553}" destId="{B5EE87ED-A4AB-4244-A76A-C73D67EDDDEE}" srcOrd="4" destOrd="0" presId="urn:microsoft.com/office/officeart/2005/8/layout/vList3"/>
    <dgm:cxn modelId="{0E5A76A2-E0D0-4953-AD36-41A3E54C39D8}" type="presParOf" srcId="{B5EE87ED-A4AB-4244-A76A-C73D67EDDDEE}" destId="{B187F01C-91F4-44BE-AE36-26D658E82707}" srcOrd="0" destOrd="0" presId="urn:microsoft.com/office/officeart/2005/8/layout/vList3"/>
    <dgm:cxn modelId="{613AB3EE-D2A5-450E-B9E9-6E952364E2EC}" type="presParOf" srcId="{B5EE87ED-A4AB-4244-A76A-C73D67EDDDEE}" destId="{C3CAA16B-B855-4127-8BAC-220E868E980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5B318F-9AE3-4492-A333-C3073BECFB5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DF9B1E-A6B8-4F3F-BA43-87350E565745}">
      <dgm:prSet phldrT="[Текст]"/>
      <dgm:spPr/>
      <dgm:t>
        <a:bodyPr/>
        <a:lstStyle/>
        <a:p>
          <a:r>
            <a:rPr lang="ru-RU" dirty="0" smtClean="0"/>
            <a:t>Подведение итогов:</a:t>
          </a:r>
          <a:endParaRPr lang="ru-RU" dirty="0"/>
        </a:p>
      </dgm:t>
    </dgm:pt>
    <dgm:pt modelId="{C629EE9C-40AE-4ACF-AEA6-40305AF0FB9B}" type="parTrans" cxnId="{15F07090-BA9D-4563-AF7A-6D32BE3E7090}">
      <dgm:prSet/>
      <dgm:spPr/>
      <dgm:t>
        <a:bodyPr/>
        <a:lstStyle/>
        <a:p>
          <a:endParaRPr lang="ru-RU"/>
        </a:p>
      </dgm:t>
    </dgm:pt>
    <dgm:pt modelId="{A2909651-01AB-41EF-9788-B4A4BA9217DD}" type="sibTrans" cxnId="{15F07090-BA9D-4563-AF7A-6D32BE3E7090}">
      <dgm:prSet/>
      <dgm:spPr/>
      <dgm:t>
        <a:bodyPr/>
        <a:lstStyle/>
        <a:p>
          <a:endParaRPr lang="ru-RU"/>
        </a:p>
      </dgm:t>
    </dgm:pt>
    <dgm:pt modelId="{4A39965D-548D-42F2-9F7B-C75E45BC62EF}">
      <dgm:prSet phldrT="[Текст]"/>
      <dgm:spPr/>
      <dgm:t>
        <a:bodyPr/>
        <a:lstStyle/>
        <a:p>
          <a:r>
            <a:rPr lang="ru-RU" dirty="0" smtClean="0"/>
            <a:t>В чем главная цель рекламной акции?</a:t>
          </a:r>
          <a:endParaRPr lang="ru-RU" dirty="0"/>
        </a:p>
      </dgm:t>
    </dgm:pt>
    <dgm:pt modelId="{64AB54F3-9E05-4444-9D76-CDAF21AC0CCF}" type="parTrans" cxnId="{3EFCE752-921E-4367-8CB4-6D49B4ABDCF7}">
      <dgm:prSet/>
      <dgm:spPr/>
      <dgm:t>
        <a:bodyPr/>
        <a:lstStyle/>
        <a:p>
          <a:endParaRPr lang="ru-RU"/>
        </a:p>
      </dgm:t>
    </dgm:pt>
    <dgm:pt modelId="{501A958A-33AE-4285-AC95-F5E2A8375ACA}" type="sibTrans" cxnId="{3EFCE752-921E-4367-8CB4-6D49B4ABDCF7}">
      <dgm:prSet/>
      <dgm:spPr/>
      <dgm:t>
        <a:bodyPr/>
        <a:lstStyle/>
        <a:p>
          <a:endParaRPr lang="ru-RU"/>
        </a:p>
      </dgm:t>
    </dgm:pt>
    <dgm:pt modelId="{EF09CC72-D603-4ACD-80C8-D49C026B768E}">
      <dgm:prSet phldrT="[Текст]"/>
      <dgm:spPr/>
      <dgm:t>
        <a:bodyPr/>
        <a:lstStyle/>
        <a:p>
          <a:r>
            <a:rPr lang="ru-RU" dirty="0" smtClean="0"/>
            <a:t>Как вы думаете, игра помогла вам более критично относиться к рекламе?</a:t>
          </a:r>
          <a:endParaRPr lang="ru-RU" dirty="0"/>
        </a:p>
      </dgm:t>
    </dgm:pt>
    <dgm:pt modelId="{1554BEEB-4CCF-4B39-B17E-EAD6BC3C8597}" type="parTrans" cxnId="{D0A3075B-84BE-476A-A015-D0415491CE9F}">
      <dgm:prSet/>
      <dgm:spPr/>
      <dgm:t>
        <a:bodyPr/>
        <a:lstStyle/>
        <a:p>
          <a:endParaRPr lang="ru-RU"/>
        </a:p>
      </dgm:t>
    </dgm:pt>
    <dgm:pt modelId="{D5D654CC-3F41-4AD3-B135-899391D9E363}" type="sibTrans" cxnId="{D0A3075B-84BE-476A-A015-D0415491CE9F}">
      <dgm:prSet/>
      <dgm:spPr/>
      <dgm:t>
        <a:bodyPr/>
        <a:lstStyle/>
        <a:p>
          <a:endParaRPr lang="ru-RU"/>
        </a:p>
      </dgm:t>
    </dgm:pt>
    <dgm:pt modelId="{60A9F3E8-415D-4D0B-B2CD-F32FA302066D}">
      <dgm:prSet phldrT="[Текст]"/>
      <dgm:spPr/>
      <dgm:t>
        <a:bodyPr/>
        <a:lstStyle/>
        <a:p>
          <a:r>
            <a:rPr lang="ru-RU" dirty="0" smtClean="0"/>
            <a:t>Что нужно делать, чтобы не стать жертвой рекламы и не делать лишние покупки?</a:t>
          </a:r>
          <a:endParaRPr lang="ru-RU" dirty="0"/>
        </a:p>
      </dgm:t>
    </dgm:pt>
    <dgm:pt modelId="{532AE08E-6642-4081-A636-44069A9928B6}" type="parTrans" cxnId="{72C78FAA-5FCE-4061-8003-BFF988495EF2}">
      <dgm:prSet/>
      <dgm:spPr/>
      <dgm:t>
        <a:bodyPr/>
        <a:lstStyle/>
        <a:p>
          <a:endParaRPr lang="ru-RU"/>
        </a:p>
      </dgm:t>
    </dgm:pt>
    <dgm:pt modelId="{D90F4665-074F-4BE1-8544-1462EDDAD228}" type="sibTrans" cxnId="{72C78FAA-5FCE-4061-8003-BFF988495EF2}">
      <dgm:prSet/>
      <dgm:spPr/>
      <dgm:t>
        <a:bodyPr/>
        <a:lstStyle/>
        <a:p>
          <a:endParaRPr lang="ru-RU"/>
        </a:p>
      </dgm:t>
    </dgm:pt>
    <dgm:pt modelId="{8C9CCCCF-A147-4EDD-BD40-373157CA341F}" type="pres">
      <dgm:prSet presAssocID="{0C5B318F-9AE3-4492-A333-C3073BECFB5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DD2DC44-3ED6-4239-B093-BBF65C157D08}" type="pres">
      <dgm:prSet presAssocID="{A8DF9B1E-A6B8-4F3F-BA43-87350E565745}" presName="thickLine" presStyleLbl="alignNode1" presStyleIdx="0" presStyleCnt="1"/>
      <dgm:spPr/>
    </dgm:pt>
    <dgm:pt modelId="{ECAED521-98E3-4E21-A6B0-A5B2544B31B8}" type="pres">
      <dgm:prSet presAssocID="{A8DF9B1E-A6B8-4F3F-BA43-87350E565745}" presName="horz1" presStyleCnt="0"/>
      <dgm:spPr/>
    </dgm:pt>
    <dgm:pt modelId="{7960392E-D1AA-480D-BBC7-219012266C24}" type="pres">
      <dgm:prSet presAssocID="{A8DF9B1E-A6B8-4F3F-BA43-87350E565745}" presName="tx1" presStyleLbl="revTx" presStyleIdx="0" presStyleCnt="4" custScaleX="186800"/>
      <dgm:spPr/>
      <dgm:t>
        <a:bodyPr/>
        <a:lstStyle/>
        <a:p>
          <a:endParaRPr lang="ru-RU"/>
        </a:p>
      </dgm:t>
    </dgm:pt>
    <dgm:pt modelId="{A4AEF6BB-2391-4ADB-913A-AEE09FDEE79B}" type="pres">
      <dgm:prSet presAssocID="{A8DF9B1E-A6B8-4F3F-BA43-87350E565745}" presName="vert1" presStyleCnt="0"/>
      <dgm:spPr/>
    </dgm:pt>
    <dgm:pt modelId="{0865509D-A2F4-4E05-98D6-95DE7613FA08}" type="pres">
      <dgm:prSet presAssocID="{4A39965D-548D-42F2-9F7B-C75E45BC62EF}" presName="vertSpace2a" presStyleCnt="0"/>
      <dgm:spPr/>
    </dgm:pt>
    <dgm:pt modelId="{23CEB9E7-229D-40C1-801A-CE8BDC223F91}" type="pres">
      <dgm:prSet presAssocID="{4A39965D-548D-42F2-9F7B-C75E45BC62EF}" presName="horz2" presStyleCnt="0"/>
      <dgm:spPr/>
    </dgm:pt>
    <dgm:pt modelId="{A8E599FC-ACC4-47AC-8FBF-615171201D10}" type="pres">
      <dgm:prSet presAssocID="{4A39965D-548D-42F2-9F7B-C75E45BC62EF}" presName="horzSpace2" presStyleCnt="0"/>
      <dgm:spPr/>
    </dgm:pt>
    <dgm:pt modelId="{8DDC6905-8882-4906-8C64-2770359FD05C}" type="pres">
      <dgm:prSet presAssocID="{4A39965D-548D-42F2-9F7B-C75E45BC62EF}" presName="tx2" presStyleLbl="revTx" presStyleIdx="1" presStyleCnt="4"/>
      <dgm:spPr/>
      <dgm:t>
        <a:bodyPr/>
        <a:lstStyle/>
        <a:p>
          <a:endParaRPr lang="ru-RU"/>
        </a:p>
      </dgm:t>
    </dgm:pt>
    <dgm:pt modelId="{6AE91BCC-B438-4A6C-88BA-21FF5B9C7D6E}" type="pres">
      <dgm:prSet presAssocID="{4A39965D-548D-42F2-9F7B-C75E45BC62EF}" presName="vert2" presStyleCnt="0"/>
      <dgm:spPr/>
    </dgm:pt>
    <dgm:pt modelId="{7079F0B8-7EF9-4A74-88AE-BF7C2BD6024D}" type="pres">
      <dgm:prSet presAssocID="{4A39965D-548D-42F2-9F7B-C75E45BC62EF}" presName="thinLine2b" presStyleLbl="callout" presStyleIdx="0" presStyleCnt="3"/>
      <dgm:spPr/>
    </dgm:pt>
    <dgm:pt modelId="{99BF2F71-6CDB-40AC-936B-7A360E0B5B58}" type="pres">
      <dgm:prSet presAssocID="{4A39965D-548D-42F2-9F7B-C75E45BC62EF}" presName="vertSpace2b" presStyleCnt="0"/>
      <dgm:spPr/>
    </dgm:pt>
    <dgm:pt modelId="{F1036EFB-773C-4494-9D24-E0A198E83947}" type="pres">
      <dgm:prSet presAssocID="{EF09CC72-D603-4ACD-80C8-D49C026B768E}" presName="horz2" presStyleCnt="0"/>
      <dgm:spPr/>
    </dgm:pt>
    <dgm:pt modelId="{5C587E4C-1887-4C82-9430-6D050B516085}" type="pres">
      <dgm:prSet presAssocID="{EF09CC72-D603-4ACD-80C8-D49C026B768E}" presName="horzSpace2" presStyleCnt="0"/>
      <dgm:spPr/>
    </dgm:pt>
    <dgm:pt modelId="{C231D299-65BD-4304-A878-094DE0A6B6F6}" type="pres">
      <dgm:prSet presAssocID="{EF09CC72-D603-4ACD-80C8-D49C026B768E}" presName="tx2" presStyleLbl="revTx" presStyleIdx="2" presStyleCnt="4"/>
      <dgm:spPr/>
      <dgm:t>
        <a:bodyPr/>
        <a:lstStyle/>
        <a:p>
          <a:endParaRPr lang="ru-RU"/>
        </a:p>
      </dgm:t>
    </dgm:pt>
    <dgm:pt modelId="{B37FFBDB-22C7-4319-BD67-DB3DAD1BFCBC}" type="pres">
      <dgm:prSet presAssocID="{EF09CC72-D603-4ACD-80C8-D49C026B768E}" presName="vert2" presStyleCnt="0"/>
      <dgm:spPr/>
    </dgm:pt>
    <dgm:pt modelId="{5363BA2A-AC8B-4B36-8317-A8EA091B2980}" type="pres">
      <dgm:prSet presAssocID="{EF09CC72-D603-4ACD-80C8-D49C026B768E}" presName="thinLine2b" presStyleLbl="callout" presStyleIdx="1" presStyleCnt="3"/>
      <dgm:spPr/>
    </dgm:pt>
    <dgm:pt modelId="{67B22FB2-973E-469E-9B3E-81C376027678}" type="pres">
      <dgm:prSet presAssocID="{EF09CC72-D603-4ACD-80C8-D49C026B768E}" presName="vertSpace2b" presStyleCnt="0"/>
      <dgm:spPr/>
    </dgm:pt>
    <dgm:pt modelId="{5441C649-7B79-416E-900F-95C74E8429AC}" type="pres">
      <dgm:prSet presAssocID="{60A9F3E8-415D-4D0B-B2CD-F32FA302066D}" presName="horz2" presStyleCnt="0"/>
      <dgm:spPr/>
    </dgm:pt>
    <dgm:pt modelId="{1DFAE59F-79CE-4B64-88DF-83A4DD6B47AB}" type="pres">
      <dgm:prSet presAssocID="{60A9F3E8-415D-4D0B-B2CD-F32FA302066D}" presName="horzSpace2" presStyleCnt="0"/>
      <dgm:spPr/>
    </dgm:pt>
    <dgm:pt modelId="{203F4130-681B-4938-B835-664B8402EB7D}" type="pres">
      <dgm:prSet presAssocID="{60A9F3E8-415D-4D0B-B2CD-F32FA302066D}" presName="tx2" presStyleLbl="revTx" presStyleIdx="3" presStyleCnt="4"/>
      <dgm:spPr/>
      <dgm:t>
        <a:bodyPr/>
        <a:lstStyle/>
        <a:p>
          <a:endParaRPr lang="ru-RU"/>
        </a:p>
      </dgm:t>
    </dgm:pt>
    <dgm:pt modelId="{0B038146-CF80-4673-8834-BB72BB766456}" type="pres">
      <dgm:prSet presAssocID="{60A9F3E8-415D-4D0B-B2CD-F32FA302066D}" presName="vert2" presStyleCnt="0"/>
      <dgm:spPr/>
    </dgm:pt>
    <dgm:pt modelId="{BBBCE0FD-1045-4457-8EFF-C98633937628}" type="pres">
      <dgm:prSet presAssocID="{60A9F3E8-415D-4D0B-B2CD-F32FA302066D}" presName="thinLine2b" presStyleLbl="callout" presStyleIdx="2" presStyleCnt="3"/>
      <dgm:spPr/>
    </dgm:pt>
    <dgm:pt modelId="{CF3469CA-6F60-426A-98B2-AFD2E79DF941}" type="pres">
      <dgm:prSet presAssocID="{60A9F3E8-415D-4D0B-B2CD-F32FA302066D}" presName="vertSpace2b" presStyleCnt="0"/>
      <dgm:spPr/>
    </dgm:pt>
  </dgm:ptLst>
  <dgm:cxnLst>
    <dgm:cxn modelId="{3EFCE752-921E-4367-8CB4-6D49B4ABDCF7}" srcId="{A8DF9B1E-A6B8-4F3F-BA43-87350E565745}" destId="{4A39965D-548D-42F2-9F7B-C75E45BC62EF}" srcOrd="0" destOrd="0" parTransId="{64AB54F3-9E05-4444-9D76-CDAF21AC0CCF}" sibTransId="{501A958A-33AE-4285-AC95-F5E2A8375ACA}"/>
    <dgm:cxn modelId="{D0A3075B-84BE-476A-A015-D0415491CE9F}" srcId="{A8DF9B1E-A6B8-4F3F-BA43-87350E565745}" destId="{EF09CC72-D603-4ACD-80C8-D49C026B768E}" srcOrd="1" destOrd="0" parTransId="{1554BEEB-4CCF-4B39-B17E-EAD6BC3C8597}" sibTransId="{D5D654CC-3F41-4AD3-B135-899391D9E363}"/>
    <dgm:cxn modelId="{8555F29B-4BBC-4BD7-BFD2-0E029044ED3D}" type="presOf" srcId="{60A9F3E8-415D-4D0B-B2CD-F32FA302066D}" destId="{203F4130-681B-4938-B835-664B8402EB7D}" srcOrd="0" destOrd="0" presId="urn:microsoft.com/office/officeart/2008/layout/LinedList"/>
    <dgm:cxn modelId="{15F07090-BA9D-4563-AF7A-6D32BE3E7090}" srcId="{0C5B318F-9AE3-4492-A333-C3073BECFB5E}" destId="{A8DF9B1E-A6B8-4F3F-BA43-87350E565745}" srcOrd="0" destOrd="0" parTransId="{C629EE9C-40AE-4ACF-AEA6-40305AF0FB9B}" sibTransId="{A2909651-01AB-41EF-9788-B4A4BA9217DD}"/>
    <dgm:cxn modelId="{72C78FAA-5FCE-4061-8003-BFF988495EF2}" srcId="{A8DF9B1E-A6B8-4F3F-BA43-87350E565745}" destId="{60A9F3E8-415D-4D0B-B2CD-F32FA302066D}" srcOrd="2" destOrd="0" parTransId="{532AE08E-6642-4081-A636-44069A9928B6}" sibTransId="{D90F4665-074F-4BE1-8544-1462EDDAD228}"/>
    <dgm:cxn modelId="{6F647B4C-1167-4A00-89A1-63FACECEF607}" type="presOf" srcId="{0C5B318F-9AE3-4492-A333-C3073BECFB5E}" destId="{8C9CCCCF-A147-4EDD-BD40-373157CA341F}" srcOrd="0" destOrd="0" presId="urn:microsoft.com/office/officeart/2008/layout/LinedList"/>
    <dgm:cxn modelId="{CF7E6105-5F19-445C-A217-28B4986B5068}" type="presOf" srcId="{4A39965D-548D-42F2-9F7B-C75E45BC62EF}" destId="{8DDC6905-8882-4906-8C64-2770359FD05C}" srcOrd="0" destOrd="0" presId="urn:microsoft.com/office/officeart/2008/layout/LinedList"/>
    <dgm:cxn modelId="{4FE0457F-DFDE-4045-AF42-95A598E76C64}" type="presOf" srcId="{EF09CC72-D603-4ACD-80C8-D49C026B768E}" destId="{C231D299-65BD-4304-A878-094DE0A6B6F6}" srcOrd="0" destOrd="0" presId="urn:microsoft.com/office/officeart/2008/layout/LinedList"/>
    <dgm:cxn modelId="{E76C08E3-4304-4604-A787-2EAACBD9D6EF}" type="presOf" srcId="{A8DF9B1E-A6B8-4F3F-BA43-87350E565745}" destId="{7960392E-D1AA-480D-BBC7-219012266C24}" srcOrd="0" destOrd="0" presId="urn:microsoft.com/office/officeart/2008/layout/LinedList"/>
    <dgm:cxn modelId="{55E4EBB9-CCCF-4173-89BB-DA2E3EC0F21A}" type="presParOf" srcId="{8C9CCCCF-A147-4EDD-BD40-373157CA341F}" destId="{4DD2DC44-3ED6-4239-B093-BBF65C157D08}" srcOrd="0" destOrd="0" presId="urn:microsoft.com/office/officeart/2008/layout/LinedList"/>
    <dgm:cxn modelId="{DD925478-B11F-4004-A4F9-7BA5AFD54F8F}" type="presParOf" srcId="{8C9CCCCF-A147-4EDD-BD40-373157CA341F}" destId="{ECAED521-98E3-4E21-A6B0-A5B2544B31B8}" srcOrd="1" destOrd="0" presId="urn:microsoft.com/office/officeart/2008/layout/LinedList"/>
    <dgm:cxn modelId="{076BAD95-6AC9-486F-9226-5DE2C76901AC}" type="presParOf" srcId="{ECAED521-98E3-4E21-A6B0-A5B2544B31B8}" destId="{7960392E-D1AA-480D-BBC7-219012266C24}" srcOrd="0" destOrd="0" presId="urn:microsoft.com/office/officeart/2008/layout/LinedList"/>
    <dgm:cxn modelId="{FF0B56E5-83AD-4D18-A301-01F039D3E7A8}" type="presParOf" srcId="{ECAED521-98E3-4E21-A6B0-A5B2544B31B8}" destId="{A4AEF6BB-2391-4ADB-913A-AEE09FDEE79B}" srcOrd="1" destOrd="0" presId="urn:microsoft.com/office/officeart/2008/layout/LinedList"/>
    <dgm:cxn modelId="{37F308E0-82AB-4EC0-8FBC-D2110EAFB71A}" type="presParOf" srcId="{A4AEF6BB-2391-4ADB-913A-AEE09FDEE79B}" destId="{0865509D-A2F4-4E05-98D6-95DE7613FA08}" srcOrd="0" destOrd="0" presId="urn:microsoft.com/office/officeart/2008/layout/LinedList"/>
    <dgm:cxn modelId="{D508C25F-EE7E-43B9-8893-79F719AF95E2}" type="presParOf" srcId="{A4AEF6BB-2391-4ADB-913A-AEE09FDEE79B}" destId="{23CEB9E7-229D-40C1-801A-CE8BDC223F91}" srcOrd="1" destOrd="0" presId="urn:microsoft.com/office/officeart/2008/layout/LinedList"/>
    <dgm:cxn modelId="{F1E784CF-B3A5-45E6-B302-05791C5DE62E}" type="presParOf" srcId="{23CEB9E7-229D-40C1-801A-CE8BDC223F91}" destId="{A8E599FC-ACC4-47AC-8FBF-615171201D10}" srcOrd="0" destOrd="0" presId="urn:microsoft.com/office/officeart/2008/layout/LinedList"/>
    <dgm:cxn modelId="{C144B531-D8BE-4033-96F6-39F6BFC938BF}" type="presParOf" srcId="{23CEB9E7-229D-40C1-801A-CE8BDC223F91}" destId="{8DDC6905-8882-4906-8C64-2770359FD05C}" srcOrd="1" destOrd="0" presId="urn:microsoft.com/office/officeart/2008/layout/LinedList"/>
    <dgm:cxn modelId="{CD70772E-B9F1-425E-AD15-FFAC040D8DDA}" type="presParOf" srcId="{23CEB9E7-229D-40C1-801A-CE8BDC223F91}" destId="{6AE91BCC-B438-4A6C-88BA-21FF5B9C7D6E}" srcOrd="2" destOrd="0" presId="urn:microsoft.com/office/officeart/2008/layout/LinedList"/>
    <dgm:cxn modelId="{A6CE276E-542A-4DFE-AF21-EA7552820F9A}" type="presParOf" srcId="{A4AEF6BB-2391-4ADB-913A-AEE09FDEE79B}" destId="{7079F0B8-7EF9-4A74-88AE-BF7C2BD6024D}" srcOrd="2" destOrd="0" presId="urn:microsoft.com/office/officeart/2008/layout/LinedList"/>
    <dgm:cxn modelId="{B5B3AB10-95AB-4775-9817-07371B1D9E96}" type="presParOf" srcId="{A4AEF6BB-2391-4ADB-913A-AEE09FDEE79B}" destId="{99BF2F71-6CDB-40AC-936B-7A360E0B5B58}" srcOrd="3" destOrd="0" presId="urn:microsoft.com/office/officeart/2008/layout/LinedList"/>
    <dgm:cxn modelId="{FCEB1A93-D24B-4B74-BB92-5F61BC3CE247}" type="presParOf" srcId="{A4AEF6BB-2391-4ADB-913A-AEE09FDEE79B}" destId="{F1036EFB-773C-4494-9D24-E0A198E83947}" srcOrd="4" destOrd="0" presId="urn:microsoft.com/office/officeart/2008/layout/LinedList"/>
    <dgm:cxn modelId="{8F663442-CC37-4A81-9E61-982EC3980893}" type="presParOf" srcId="{F1036EFB-773C-4494-9D24-E0A198E83947}" destId="{5C587E4C-1887-4C82-9430-6D050B516085}" srcOrd="0" destOrd="0" presId="urn:microsoft.com/office/officeart/2008/layout/LinedList"/>
    <dgm:cxn modelId="{79A9A5DC-5C16-4BC8-8B26-21B7FC024D75}" type="presParOf" srcId="{F1036EFB-773C-4494-9D24-E0A198E83947}" destId="{C231D299-65BD-4304-A878-094DE0A6B6F6}" srcOrd="1" destOrd="0" presId="urn:microsoft.com/office/officeart/2008/layout/LinedList"/>
    <dgm:cxn modelId="{0287E4A6-1C79-4002-9280-260EAE56930E}" type="presParOf" srcId="{F1036EFB-773C-4494-9D24-E0A198E83947}" destId="{B37FFBDB-22C7-4319-BD67-DB3DAD1BFCBC}" srcOrd="2" destOrd="0" presId="urn:microsoft.com/office/officeart/2008/layout/LinedList"/>
    <dgm:cxn modelId="{6073410D-CF22-4D07-960B-75344587B55E}" type="presParOf" srcId="{A4AEF6BB-2391-4ADB-913A-AEE09FDEE79B}" destId="{5363BA2A-AC8B-4B36-8317-A8EA091B2980}" srcOrd="5" destOrd="0" presId="urn:microsoft.com/office/officeart/2008/layout/LinedList"/>
    <dgm:cxn modelId="{A86EBB37-4EC6-4332-8858-854145E0E16B}" type="presParOf" srcId="{A4AEF6BB-2391-4ADB-913A-AEE09FDEE79B}" destId="{67B22FB2-973E-469E-9B3E-81C376027678}" srcOrd="6" destOrd="0" presId="urn:microsoft.com/office/officeart/2008/layout/LinedList"/>
    <dgm:cxn modelId="{E1EA238C-4DDF-405B-A461-A7B9780CB122}" type="presParOf" srcId="{A4AEF6BB-2391-4ADB-913A-AEE09FDEE79B}" destId="{5441C649-7B79-416E-900F-95C74E8429AC}" srcOrd="7" destOrd="0" presId="urn:microsoft.com/office/officeart/2008/layout/LinedList"/>
    <dgm:cxn modelId="{0C9DE2FE-AE8C-4E84-B952-A495104F5A32}" type="presParOf" srcId="{5441C649-7B79-416E-900F-95C74E8429AC}" destId="{1DFAE59F-79CE-4B64-88DF-83A4DD6B47AB}" srcOrd="0" destOrd="0" presId="urn:microsoft.com/office/officeart/2008/layout/LinedList"/>
    <dgm:cxn modelId="{F4714A7D-5C8E-4DF1-AAD2-A4E450D3D462}" type="presParOf" srcId="{5441C649-7B79-416E-900F-95C74E8429AC}" destId="{203F4130-681B-4938-B835-664B8402EB7D}" srcOrd="1" destOrd="0" presId="urn:microsoft.com/office/officeart/2008/layout/LinedList"/>
    <dgm:cxn modelId="{B5671447-1EF1-4CDE-9CA6-216526B1D722}" type="presParOf" srcId="{5441C649-7B79-416E-900F-95C74E8429AC}" destId="{0B038146-CF80-4673-8834-BB72BB766456}" srcOrd="2" destOrd="0" presId="urn:microsoft.com/office/officeart/2008/layout/LinedList"/>
    <dgm:cxn modelId="{C9668009-856C-48F7-A28B-6228FA0AE4BC}" type="presParOf" srcId="{A4AEF6BB-2391-4ADB-913A-AEE09FDEE79B}" destId="{BBBCE0FD-1045-4457-8EFF-C98633937628}" srcOrd="8" destOrd="0" presId="urn:microsoft.com/office/officeart/2008/layout/LinedList"/>
    <dgm:cxn modelId="{DAF6B678-33D0-41FC-9E0C-8FBF325E437A}" type="presParOf" srcId="{A4AEF6BB-2391-4ADB-913A-AEE09FDEE79B}" destId="{CF3469CA-6F60-426A-98B2-AFD2E79DF94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D7B528-087E-493B-9150-1E96C14338B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175D8B-AFE7-4B73-A96D-85FBF83E4081}">
      <dgm:prSet phldrT="[Текст]" custT="1"/>
      <dgm:spPr/>
      <dgm:t>
        <a:bodyPr/>
        <a:lstStyle/>
        <a:p>
          <a:r>
            <a:rPr lang="ru-RU" sz="3200" dirty="0" smtClean="0"/>
            <a:t>Цель была достигнута: игра, интересное содержание(дети любят совершать покупки)</a:t>
          </a:r>
          <a:endParaRPr lang="ru-RU" sz="3200" dirty="0"/>
        </a:p>
      </dgm:t>
    </dgm:pt>
    <dgm:pt modelId="{6726710D-06E2-4B5A-A626-205094FA419F}" type="parTrans" cxnId="{568E17B7-B7C0-466B-A4E8-55BB5623A0D2}">
      <dgm:prSet/>
      <dgm:spPr/>
      <dgm:t>
        <a:bodyPr/>
        <a:lstStyle/>
        <a:p>
          <a:endParaRPr lang="ru-RU"/>
        </a:p>
      </dgm:t>
    </dgm:pt>
    <dgm:pt modelId="{24F78836-1715-4EE7-921C-C6B4FD24B0BA}" type="sibTrans" cxnId="{568E17B7-B7C0-466B-A4E8-55BB5623A0D2}">
      <dgm:prSet/>
      <dgm:spPr/>
      <dgm:t>
        <a:bodyPr/>
        <a:lstStyle/>
        <a:p>
          <a:endParaRPr lang="ru-RU"/>
        </a:p>
      </dgm:t>
    </dgm:pt>
    <dgm:pt modelId="{B5D0D53B-9893-4FCB-A286-A2C6D469680D}">
      <dgm:prSet phldrT="[Текст]"/>
      <dgm:spPr/>
      <dgm:t>
        <a:bodyPr/>
        <a:lstStyle/>
        <a:p>
          <a:r>
            <a:rPr lang="ru-RU" dirty="0" smtClean="0"/>
            <a:t>Проект сценария</a:t>
          </a:r>
          <a:endParaRPr lang="ru-RU" dirty="0"/>
        </a:p>
      </dgm:t>
    </dgm:pt>
    <dgm:pt modelId="{D5A80BCA-C5B1-47A7-BACD-07C39CA2FA79}" type="parTrans" cxnId="{68737CA3-9015-4334-9AD7-21B4F2A32093}">
      <dgm:prSet/>
      <dgm:spPr/>
      <dgm:t>
        <a:bodyPr/>
        <a:lstStyle/>
        <a:p>
          <a:endParaRPr lang="ru-RU"/>
        </a:p>
      </dgm:t>
    </dgm:pt>
    <dgm:pt modelId="{7FC0DCE0-47CD-4E3A-AF2E-F207E6AAEC3A}" type="sibTrans" cxnId="{68737CA3-9015-4334-9AD7-21B4F2A32093}">
      <dgm:prSet/>
      <dgm:spPr/>
      <dgm:t>
        <a:bodyPr/>
        <a:lstStyle/>
        <a:p>
          <a:endParaRPr lang="ru-RU"/>
        </a:p>
      </dgm:t>
    </dgm:pt>
    <dgm:pt modelId="{CDC09730-02A6-4BFD-B66C-1042E81B1ADB}" type="pres">
      <dgm:prSet presAssocID="{9CD7B528-087E-493B-9150-1E96C14338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C58703-4C03-4D60-A3FF-E5733DC05081}" type="pres">
      <dgm:prSet presAssocID="{12175D8B-AFE7-4B73-A96D-85FBF83E4081}" presName="parentLin" presStyleCnt="0"/>
      <dgm:spPr/>
    </dgm:pt>
    <dgm:pt modelId="{2452E693-8180-4AA7-8DF0-143C0F75DCE2}" type="pres">
      <dgm:prSet presAssocID="{12175D8B-AFE7-4B73-A96D-85FBF83E408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FBD73EE-971E-4D03-897C-A9B1AC451F2D}" type="pres">
      <dgm:prSet presAssocID="{12175D8B-AFE7-4B73-A96D-85FBF83E4081}" presName="parentText" presStyleLbl="node1" presStyleIdx="0" presStyleCnt="2" custScaleX="136374" custScaleY="2647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977FA-4CD1-4230-B620-79ED1FB75A05}" type="pres">
      <dgm:prSet presAssocID="{12175D8B-AFE7-4B73-A96D-85FBF83E4081}" presName="negativeSpace" presStyleCnt="0"/>
      <dgm:spPr/>
    </dgm:pt>
    <dgm:pt modelId="{AFAFF08B-C135-4F03-98A8-BE17E8C2F4F4}" type="pres">
      <dgm:prSet presAssocID="{12175D8B-AFE7-4B73-A96D-85FBF83E4081}" presName="childText" presStyleLbl="conFgAcc1" presStyleIdx="0" presStyleCnt="2">
        <dgm:presLayoutVars>
          <dgm:bulletEnabled val="1"/>
        </dgm:presLayoutVars>
      </dgm:prSet>
      <dgm:spPr/>
    </dgm:pt>
    <dgm:pt modelId="{701522D0-2127-4A7F-B3DA-28B1C5D13023}" type="pres">
      <dgm:prSet presAssocID="{24F78836-1715-4EE7-921C-C6B4FD24B0BA}" presName="spaceBetweenRectangles" presStyleCnt="0"/>
      <dgm:spPr/>
    </dgm:pt>
    <dgm:pt modelId="{5379C5EF-9E8E-4EA1-B98B-385B33E9341B}" type="pres">
      <dgm:prSet presAssocID="{B5D0D53B-9893-4FCB-A286-A2C6D469680D}" presName="parentLin" presStyleCnt="0"/>
      <dgm:spPr/>
    </dgm:pt>
    <dgm:pt modelId="{3A313F94-1CB1-49B7-B21A-FE8467C99701}" type="pres">
      <dgm:prSet presAssocID="{B5D0D53B-9893-4FCB-A286-A2C6D469680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A55DAAA-F745-40F6-8E12-DB20A895A579}" type="pres">
      <dgm:prSet presAssocID="{B5D0D53B-9893-4FCB-A286-A2C6D469680D}" presName="parentText" presStyleLbl="node1" presStyleIdx="1" presStyleCnt="2" custScaleX="1362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4A0AF-C49D-4B98-B02F-82BD31E68CC9}" type="pres">
      <dgm:prSet presAssocID="{B5D0D53B-9893-4FCB-A286-A2C6D469680D}" presName="negativeSpace" presStyleCnt="0"/>
      <dgm:spPr/>
    </dgm:pt>
    <dgm:pt modelId="{E8187A53-2573-4F51-87FE-FD3AB2A0F87F}" type="pres">
      <dgm:prSet presAssocID="{B5D0D53B-9893-4FCB-A286-A2C6D469680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788BEC0-974B-4C1C-A6B1-55A747DFFCBB}" type="presOf" srcId="{B5D0D53B-9893-4FCB-A286-A2C6D469680D}" destId="{2A55DAAA-F745-40F6-8E12-DB20A895A579}" srcOrd="1" destOrd="0" presId="urn:microsoft.com/office/officeart/2005/8/layout/list1"/>
    <dgm:cxn modelId="{568E17B7-B7C0-466B-A4E8-55BB5623A0D2}" srcId="{9CD7B528-087E-493B-9150-1E96C14338B5}" destId="{12175D8B-AFE7-4B73-A96D-85FBF83E4081}" srcOrd="0" destOrd="0" parTransId="{6726710D-06E2-4B5A-A626-205094FA419F}" sibTransId="{24F78836-1715-4EE7-921C-C6B4FD24B0BA}"/>
    <dgm:cxn modelId="{68737CA3-9015-4334-9AD7-21B4F2A32093}" srcId="{9CD7B528-087E-493B-9150-1E96C14338B5}" destId="{B5D0D53B-9893-4FCB-A286-A2C6D469680D}" srcOrd="1" destOrd="0" parTransId="{D5A80BCA-C5B1-47A7-BACD-07C39CA2FA79}" sibTransId="{7FC0DCE0-47CD-4E3A-AF2E-F207E6AAEC3A}"/>
    <dgm:cxn modelId="{938E675B-203D-4D53-BA2F-149A7AF840D7}" type="presOf" srcId="{9CD7B528-087E-493B-9150-1E96C14338B5}" destId="{CDC09730-02A6-4BFD-B66C-1042E81B1ADB}" srcOrd="0" destOrd="0" presId="urn:microsoft.com/office/officeart/2005/8/layout/list1"/>
    <dgm:cxn modelId="{A6C34752-31C7-4F79-8A58-859ECAC3E050}" type="presOf" srcId="{12175D8B-AFE7-4B73-A96D-85FBF83E4081}" destId="{9FBD73EE-971E-4D03-897C-A9B1AC451F2D}" srcOrd="1" destOrd="0" presId="urn:microsoft.com/office/officeart/2005/8/layout/list1"/>
    <dgm:cxn modelId="{922BA0A2-673E-4286-ADE1-B5DAA720617C}" type="presOf" srcId="{B5D0D53B-9893-4FCB-A286-A2C6D469680D}" destId="{3A313F94-1CB1-49B7-B21A-FE8467C99701}" srcOrd="0" destOrd="0" presId="urn:microsoft.com/office/officeart/2005/8/layout/list1"/>
    <dgm:cxn modelId="{5CECA8C9-53E4-405D-992E-22ECBDAF459E}" type="presOf" srcId="{12175D8B-AFE7-4B73-A96D-85FBF83E4081}" destId="{2452E693-8180-4AA7-8DF0-143C0F75DCE2}" srcOrd="0" destOrd="0" presId="urn:microsoft.com/office/officeart/2005/8/layout/list1"/>
    <dgm:cxn modelId="{79748ED7-5221-4DBE-9624-2CF96ADB07F3}" type="presParOf" srcId="{CDC09730-02A6-4BFD-B66C-1042E81B1ADB}" destId="{DCC58703-4C03-4D60-A3FF-E5733DC05081}" srcOrd="0" destOrd="0" presId="urn:microsoft.com/office/officeart/2005/8/layout/list1"/>
    <dgm:cxn modelId="{30ED4959-6AEB-4AD4-A75E-B85D14F5325B}" type="presParOf" srcId="{DCC58703-4C03-4D60-A3FF-E5733DC05081}" destId="{2452E693-8180-4AA7-8DF0-143C0F75DCE2}" srcOrd="0" destOrd="0" presId="urn:microsoft.com/office/officeart/2005/8/layout/list1"/>
    <dgm:cxn modelId="{EEFB0F1E-4F33-45D6-BB69-BF2EED789E7C}" type="presParOf" srcId="{DCC58703-4C03-4D60-A3FF-E5733DC05081}" destId="{9FBD73EE-971E-4D03-897C-A9B1AC451F2D}" srcOrd="1" destOrd="0" presId="urn:microsoft.com/office/officeart/2005/8/layout/list1"/>
    <dgm:cxn modelId="{B85B9D23-73D4-42BA-8B2F-65A343ECDF16}" type="presParOf" srcId="{CDC09730-02A6-4BFD-B66C-1042E81B1ADB}" destId="{5FC977FA-4CD1-4230-B620-79ED1FB75A05}" srcOrd="1" destOrd="0" presId="urn:microsoft.com/office/officeart/2005/8/layout/list1"/>
    <dgm:cxn modelId="{8D98B67B-D20D-4CCC-8C65-273848F9706A}" type="presParOf" srcId="{CDC09730-02A6-4BFD-B66C-1042E81B1ADB}" destId="{AFAFF08B-C135-4F03-98A8-BE17E8C2F4F4}" srcOrd="2" destOrd="0" presId="urn:microsoft.com/office/officeart/2005/8/layout/list1"/>
    <dgm:cxn modelId="{0CD65FF2-A8ED-4F41-AC8E-DC74A0D4C669}" type="presParOf" srcId="{CDC09730-02A6-4BFD-B66C-1042E81B1ADB}" destId="{701522D0-2127-4A7F-B3DA-28B1C5D13023}" srcOrd="3" destOrd="0" presId="urn:microsoft.com/office/officeart/2005/8/layout/list1"/>
    <dgm:cxn modelId="{D2F2E9A0-342F-484D-B935-3A0CEBC4D7B8}" type="presParOf" srcId="{CDC09730-02A6-4BFD-B66C-1042E81B1ADB}" destId="{5379C5EF-9E8E-4EA1-B98B-385B33E9341B}" srcOrd="4" destOrd="0" presId="urn:microsoft.com/office/officeart/2005/8/layout/list1"/>
    <dgm:cxn modelId="{BA75DB2D-47F0-4774-88B0-BE7993FD15C5}" type="presParOf" srcId="{5379C5EF-9E8E-4EA1-B98B-385B33E9341B}" destId="{3A313F94-1CB1-49B7-B21A-FE8467C99701}" srcOrd="0" destOrd="0" presId="urn:microsoft.com/office/officeart/2005/8/layout/list1"/>
    <dgm:cxn modelId="{527305BB-E225-463C-9E1D-D29D09D75772}" type="presParOf" srcId="{5379C5EF-9E8E-4EA1-B98B-385B33E9341B}" destId="{2A55DAAA-F745-40F6-8E12-DB20A895A579}" srcOrd="1" destOrd="0" presId="urn:microsoft.com/office/officeart/2005/8/layout/list1"/>
    <dgm:cxn modelId="{45F36FDA-121A-47D0-AF42-85223F77E6C5}" type="presParOf" srcId="{CDC09730-02A6-4BFD-B66C-1042E81B1ADB}" destId="{1B64A0AF-C49D-4B98-B02F-82BD31E68CC9}" srcOrd="5" destOrd="0" presId="urn:microsoft.com/office/officeart/2005/8/layout/list1"/>
    <dgm:cxn modelId="{B7C5448E-C666-47BA-8829-C5FE952A3A32}" type="presParOf" srcId="{CDC09730-02A6-4BFD-B66C-1042E81B1ADB}" destId="{E8187A53-2573-4F51-87FE-FD3AB2A0F87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C6976-FFF8-4A53-A697-7AF6F185B4BB}">
      <dsp:nvSpPr>
        <dsp:cNvPr id="0" name=""/>
        <dsp:cNvSpPr/>
      </dsp:nvSpPr>
      <dsp:spPr>
        <a:xfrm>
          <a:off x="4709352" y="-7382"/>
          <a:ext cx="3620304" cy="354066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66474-A166-411D-984F-3137030C4AF8}">
      <dsp:nvSpPr>
        <dsp:cNvPr id="0" name=""/>
        <dsp:cNvSpPr/>
      </dsp:nvSpPr>
      <dsp:spPr>
        <a:xfrm>
          <a:off x="5280139" y="1304149"/>
          <a:ext cx="2471291" cy="916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Интерактивные форматы </a:t>
          </a:r>
          <a:endParaRPr lang="ru-RU" sz="2400" b="1" kern="1200" dirty="0"/>
        </a:p>
      </dsp:txBody>
      <dsp:txXfrm>
        <a:off x="5280139" y="1304149"/>
        <a:ext cx="2471291" cy="916914"/>
      </dsp:txXfrm>
    </dsp:sp>
    <dsp:sp modelId="{52EF8C9F-B615-4848-924A-85CA1714D6D3}">
      <dsp:nvSpPr>
        <dsp:cNvPr id="0" name=""/>
        <dsp:cNvSpPr/>
      </dsp:nvSpPr>
      <dsp:spPr>
        <a:xfrm>
          <a:off x="3862343" y="2054563"/>
          <a:ext cx="3480674" cy="321061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37708-9397-4598-9275-E5E254347949}">
      <dsp:nvSpPr>
        <dsp:cNvPr id="0" name=""/>
        <dsp:cNvSpPr/>
      </dsp:nvSpPr>
      <dsp:spPr>
        <a:xfrm>
          <a:off x="4552506" y="2933853"/>
          <a:ext cx="1834268" cy="916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процесс обучения </a:t>
          </a:r>
          <a:endParaRPr lang="ru-RU" sz="2400" b="1" kern="1200" dirty="0"/>
        </a:p>
      </dsp:txBody>
      <dsp:txXfrm>
        <a:off x="4552506" y="2933853"/>
        <a:ext cx="1834268" cy="916914"/>
      </dsp:txXfrm>
    </dsp:sp>
    <dsp:sp modelId="{81E6265B-1C30-4F5A-ACA9-814DE1B6E34E}">
      <dsp:nvSpPr>
        <dsp:cNvPr id="0" name=""/>
        <dsp:cNvSpPr/>
      </dsp:nvSpPr>
      <dsp:spPr>
        <a:xfrm>
          <a:off x="5028211" y="4237921"/>
          <a:ext cx="2987546" cy="262746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3705E-237A-4E60-9D04-9618F7E179EC}">
      <dsp:nvSpPr>
        <dsp:cNvPr id="0" name=""/>
        <dsp:cNvSpPr/>
      </dsp:nvSpPr>
      <dsp:spPr>
        <a:xfrm>
          <a:off x="5230661" y="5195817"/>
          <a:ext cx="2651489" cy="1036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образовательный результат</a:t>
          </a:r>
          <a:endParaRPr lang="ru-RU" sz="2400" b="1" kern="1200" dirty="0"/>
        </a:p>
      </dsp:txBody>
      <dsp:txXfrm>
        <a:off x="5230661" y="5195817"/>
        <a:ext cx="2651489" cy="10367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FF08B-C135-4F03-98A8-BE17E8C2F4F4}">
      <dsp:nvSpPr>
        <dsp:cNvPr id="0" name=""/>
        <dsp:cNvSpPr/>
      </dsp:nvSpPr>
      <dsp:spPr>
        <a:xfrm>
          <a:off x="0" y="1688498"/>
          <a:ext cx="1076278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D73EE-971E-4D03-897C-A9B1AC451F2D}">
      <dsp:nvSpPr>
        <dsp:cNvPr id="0" name=""/>
        <dsp:cNvSpPr/>
      </dsp:nvSpPr>
      <dsp:spPr>
        <a:xfrm>
          <a:off x="538139" y="1349018"/>
          <a:ext cx="753394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765" tIns="0" rIns="28476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Названия </a:t>
          </a:r>
          <a:r>
            <a:rPr lang="ru-RU" sz="2300" kern="1200" dirty="0" smtClean="0"/>
            <a:t>станций(объяснение пословиц </a:t>
          </a:r>
          <a:r>
            <a:rPr lang="ru-RU" sz="2300" kern="1200" dirty="0" smtClean="0"/>
            <a:t>и </a:t>
          </a:r>
          <a:r>
            <a:rPr lang="ru-RU" sz="2300" kern="1200" dirty="0" smtClean="0"/>
            <a:t>поговорок)</a:t>
          </a:r>
          <a:endParaRPr lang="ru-RU" sz="2300" kern="1200" dirty="0"/>
        </a:p>
      </dsp:txBody>
      <dsp:txXfrm>
        <a:off x="571283" y="1382162"/>
        <a:ext cx="7467661" cy="612672"/>
      </dsp:txXfrm>
    </dsp:sp>
    <dsp:sp modelId="{E8187A53-2573-4F51-87FE-FD3AB2A0F87F}">
      <dsp:nvSpPr>
        <dsp:cNvPr id="0" name=""/>
        <dsp:cNvSpPr/>
      </dsp:nvSpPr>
      <dsp:spPr>
        <a:xfrm>
          <a:off x="0" y="2731778"/>
          <a:ext cx="1076278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5DAAA-F745-40F6-8E12-DB20A895A579}">
      <dsp:nvSpPr>
        <dsp:cNvPr id="0" name=""/>
        <dsp:cNvSpPr/>
      </dsp:nvSpPr>
      <dsp:spPr>
        <a:xfrm>
          <a:off x="536037" y="2392298"/>
          <a:ext cx="10223557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765" tIns="0" rIns="28476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Инструкция модераторов(не выполнено условие при покупке)</a:t>
          </a:r>
          <a:endParaRPr lang="ru-RU" sz="2300" kern="1200" dirty="0"/>
        </a:p>
      </dsp:txBody>
      <dsp:txXfrm>
        <a:off x="569181" y="2425442"/>
        <a:ext cx="10157269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6C1A9-149F-49B6-8714-0E06FD8A6A4D}">
      <dsp:nvSpPr>
        <dsp:cNvPr id="0" name=""/>
        <dsp:cNvSpPr/>
      </dsp:nvSpPr>
      <dsp:spPr>
        <a:xfrm rot="1363102">
          <a:off x="3077201" y="4437307"/>
          <a:ext cx="2887923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2887923" y="24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2CD88-18EB-4515-9C84-036BADF71F0E}">
      <dsp:nvSpPr>
        <dsp:cNvPr id="0" name=""/>
        <dsp:cNvSpPr/>
      </dsp:nvSpPr>
      <dsp:spPr>
        <a:xfrm rot="21536558">
          <a:off x="3189035" y="3353777"/>
          <a:ext cx="2305279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2305279" y="24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80BD9-8BB5-4612-BE50-6F0044D90805}">
      <dsp:nvSpPr>
        <dsp:cNvPr id="0" name=""/>
        <dsp:cNvSpPr/>
      </dsp:nvSpPr>
      <dsp:spPr>
        <a:xfrm rot="20112099">
          <a:off x="3056373" y="2258709"/>
          <a:ext cx="2881635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2881635" y="24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FF613-7A7C-4769-BF70-28EFE9132052}">
      <dsp:nvSpPr>
        <dsp:cNvPr id="0" name=""/>
        <dsp:cNvSpPr/>
      </dsp:nvSpPr>
      <dsp:spPr>
        <a:xfrm>
          <a:off x="-115114" y="1473738"/>
          <a:ext cx="4300072" cy="38393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3A078-E56F-4754-9147-07765BCEA4F1}">
      <dsp:nvSpPr>
        <dsp:cNvPr id="0" name=""/>
        <dsp:cNvSpPr/>
      </dsp:nvSpPr>
      <dsp:spPr>
        <a:xfrm>
          <a:off x="4714745" y="177221"/>
          <a:ext cx="5108241" cy="16504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kern="1200" dirty="0" err="1" smtClean="0"/>
            <a:t>деятельностный</a:t>
          </a:r>
          <a:endParaRPr lang="ru-RU" sz="40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5462830" y="418927"/>
        <a:ext cx="3612071" cy="1167061"/>
      </dsp:txXfrm>
    </dsp:sp>
    <dsp:sp modelId="{31A29995-314A-4185-823B-E4E199C49562}">
      <dsp:nvSpPr>
        <dsp:cNvPr id="0" name=""/>
        <dsp:cNvSpPr/>
      </dsp:nvSpPr>
      <dsp:spPr>
        <a:xfrm>
          <a:off x="6109090" y="177221"/>
          <a:ext cx="7662362" cy="1650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6109090" y="177221"/>
        <a:ext cx="7662362" cy="1650473"/>
      </dsp:txXfrm>
    </dsp:sp>
    <dsp:sp modelId="{D548BAAC-9D05-42FC-B0D5-20461E42A49B}">
      <dsp:nvSpPr>
        <dsp:cNvPr id="0" name=""/>
        <dsp:cNvSpPr/>
      </dsp:nvSpPr>
      <dsp:spPr>
        <a:xfrm>
          <a:off x="5486824" y="2404129"/>
          <a:ext cx="6495808" cy="1785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err="1" smtClean="0"/>
            <a:t>компетентностный</a:t>
          </a:r>
          <a:endParaRPr lang="ru-RU" sz="4000" kern="1200" dirty="0"/>
        </a:p>
      </dsp:txBody>
      <dsp:txXfrm>
        <a:off x="6438113" y="2665657"/>
        <a:ext cx="4593230" cy="1262768"/>
      </dsp:txXfrm>
    </dsp:sp>
    <dsp:sp modelId="{488DF109-8B4B-4D72-9093-580D0FAE48D7}">
      <dsp:nvSpPr>
        <dsp:cNvPr id="0" name=""/>
        <dsp:cNvSpPr/>
      </dsp:nvSpPr>
      <dsp:spPr>
        <a:xfrm>
          <a:off x="4817847" y="4846570"/>
          <a:ext cx="5266665" cy="1683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проблемный</a:t>
          </a:r>
          <a:endParaRPr lang="ru-RU" sz="4500" kern="1200" dirty="0"/>
        </a:p>
      </dsp:txBody>
      <dsp:txXfrm>
        <a:off x="5589132" y="5093139"/>
        <a:ext cx="3724095" cy="1190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56279-9AA6-4D70-A2C0-BCCD65998485}">
      <dsp:nvSpPr>
        <dsp:cNvPr id="0" name=""/>
        <dsp:cNvSpPr/>
      </dsp:nvSpPr>
      <dsp:spPr>
        <a:xfrm>
          <a:off x="3282315" y="879360"/>
          <a:ext cx="5642621" cy="5642621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002B4-550F-489B-8E50-9D8368B0EF28}">
      <dsp:nvSpPr>
        <dsp:cNvPr id="0" name=""/>
        <dsp:cNvSpPr/>
      </dsp:nvSpPr>
      <dsp:spPr>
        <a:xfrm>
          <a:off x="3282315" y="879360"/>
          <a:ext cx="5642621" cy="5642621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31A99-BDB0-4CE3-979C-A8413185631B}">
      <dsp:nvSpPr>
        <dsp:cNvPr id="0" name=""/>
        <dsp:cNvSpPr/>
      </dsp:nvSpPr>
      <dsp:spPr>
        <a:xfrm>
          <a:off x="3282315" y="879360"/>
          <a:ext cx="5642621" cy="5642621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398D9-5001-436F-A02B-70ABC9267B55}">
      <dsp:nvSpPr>
        <dsp:cNvPr id="0" name=""/>
        <dsp:cNvSpPr/>
      </dsp:nvSpPr>
      <dsp:spPr>
        <a:xfrm>
          <a:off x="3282315" y="879360"/>
          <a:ext cx="5642621" cy="5642621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C1FD2-5728-4542-9400-B70E46C812D7}">
      <dsp:nvSpPr>
        <dsp:cNvPr id="0" name=""/>
        <dsp:cNvSpPr/>
      </dsp:nvSpPr>
      <dsp:spPr>
        <a:xfrm>
          <a:off x="3282315" y="879360"/>
          <a:ext cx="5642621" cy="5642621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5F046-A3DE-4FD6-AEA0-8B5ACEABD12B}">
      <dsp:nvSpPr>
        <dsp:cNvPr id="0" name=""/>
        <dsp:cNvSpPr/>
      </dsp:nvSpPr>
      <dsp:spPr>
        <a:xfrm>
          <a:off x="4804356" y="2401401"/>
          <a:ext cx="2598539" cy="2598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Условия хорошей игры</a:t>
          </a:r>
          <a:endParaRPr lang="ru-RU" sz="3600" kern="1200" dirty="0"/>
        </a:p>
      </dsp:txBody>
      <dsp:txXfrm>
        <a:off x="5184903" y="2781948"/>
        <a:ext cx="1837445" cy="1837445"/>
      </dsp:txXfrm>
    </dsp:sp>
    <dsp:sp modelId="{E74AAB6E-DA6A-4FD0-A17E-529A0D3396C2}">
      <dsp:nvSpPr>
        <dsp:cNvPr id="0" name=""/>
        <dsp:cNvSpPr/>
      </dsp:nvSpPr>
      <dsp:spPr>
        <a:xfrm>
          <a:off x="5151864" y="-92000"/>
          <a:ext cx="1903523" cy="2073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Четкое объяснение правил</a:t>
          </a:r>
          <a:endParaRPr lang="ru-RU" sz="2000" kern="1200" dirty="0"/>
        </a:p>
      </dsp:txBody>
      <dsp:txXfrm>
        <a:off x="5430628" y="211685"/>
        <a:ext cx="1345995" cy="1466318"/>
      </dsp:txXfrm>
    </dsp:sp>
    <dsp:sp modelId="{0B7AEF72-3C81-428D-B626-CFABE59BA6CF}">
      <dsp:nvSpPr>
        <dsp:cNvPr id="0" name=""/>
        <dsp:cNvSpPr/>
      </dsp:nvSpPr>
      <dsp:spPr>
        <a:xfrm>
          <a:off x="7673441" y="1836721"/>
          <a:ext cx="2102264" cy="2024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Время на станции </a:t>
          </a:r>
          <a:endParaRPr lang="ru-RU" sz="2000" kern="1200" dirty="0"/>
        </a:p>
      </dsp:txBody>
      <dsp:txXfrm>
        <a:off x="7981310" y="2133232"/>
        <a:ext cx="1486526" cy="1431681"/>
      </dsp:txXfrm>
    </dsp:sp>
    <dsp:sp modelId="{6B68820C-4A72-4002-8BF4-015E8E61CB18}">
      <dsp:nvSpPr>
        <dsp:cNvPr id="0" name=""/>
        <dsp:cNvSpPr/>
      </dsp:nvSpPr>
      <dsp:spPr>
        <a:xfrm>
          <a:off x="6663669" y="4918557"/>
          <a:ext cx="2119581" cy="2023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Время переходов</a:t>
          </a:r>
          <a:endParaRPr lang="ru-RU" sz="2000" kern="1200" dirty="0"/>
        </a:p>
      </dsp:txBody>
      <dsp:txXfrm>
        <a:off x="6974074" y="5214855"/>
        <a:ext cx="1498771" cy="1430652"/>
      </dsp:txXfrm>
    </dsp:sp>
    <dsp:sp modelId="{66CCF884-22D5-410A-B596-EEDBCE5B8F0D}">
      <dsp:nvSpPr>
        <dsp:cNvPr id="0" name=""/>
        <dsp:cNvSpPr/>
      </dsp:nvSpPr>
      <dsp:spPr>
        <a:xfrm>
          <a:off x="3485100" y="4910363"/>
          <a:ext cx="1997382" cy="20396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Место</a:t>
          </a:r>
          <a:endParaRPr lang="ru-RU" sz="2000" kern="1200" dirty="0"/>
        </a:p>
      </dsp:txBody>
      <dsp:txXfrm>
        <a:off x="3777610" y="5209061"/>
        <a:ext cx="1412362" cy="1442241"/>
      </dsp:txXfrm>
    </dsp:sp>
    <dsp:sp modelId="{2DD17D28-1FD8-4ACB-9B93-64CA213555ED}">
      <dsp:nvSpPr>
        <dsp:cNvPr id="0" name=""/>
        <dsp:cNvSpPr/>
      </dsp:nvSpPr>
      <dsp:spPr>
        <a:xfrm>
          <a:off x="2416293" y="1851146"/>
          <a:ext cx="2132769" cy="19958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Количество человек</a:t>
          </a:r>
          <a:endParaRPr lang="ru-RU" sz="2000" kern="1200" dirty="0"/>
        </a:p>
      </dsp:txBody>
      <dsp:txXfrm>
        <a:off x="2728630" y="2143432"/>
        <a:ext cx="1508095" cy="14112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DB7CA-7672-4A56-A3A1-05EDDF506B37}">
      <dsp:nvSpPr>
        <dsp:cNvPr id="0" name=""/>
        <dsp:cNvSpPr/>
      </dsp:nvSpPr>
      <dsp:spPr>
        <a:xfrm>
          <a:off x="2921623" y="0"/>
          <a:ext cx="3290171" cy="15735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Цели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3403457" y="230440"/>
        <a:ext cx="2326503" cy="1112664"/>
      </dsp:txXfrm>
    </dsp:sp>
    <dsp:sp modelId="{22AA020E-2BF6-4E7A-A522-F1B60D64ADF7}">
      <dsp:nvSpPr>
        <dsp:cNvPr id="0" name=""/>
        <dsp:cNvSpPr/>
      </dsp:nvSpPr>
      <dsp:spPr>
        <a:xfrm>
          <a:off x="4160311" y="1673829"/>
          <a:ext cx="706100" cy="70610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253905" y="1943842"/>
        <a:ext cx="518912" cy="166074"/>
      </dsp:txXfrm>
    </dsp:sp>
    <dsp:sp modelId="{7E1F8816-41C0-4948-9A9E-D347D33B4AD9}">
      <dsp:nvSpPr>
        <dsp:cNvPr id="0" name=""/>
        <dsp:cNvSpPr/>
      </dsp:nvSpPr>
      <dsp:spPr>
        <a:xfrm>
          <a:off x="2899320" y="2512238"/>
          <a:ext cx="3384204" cy="1571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Задачи</a:t>
          </a:r>
          <a:endParaRPr lang="ru-RU" sz="2400" b="1" kern="1200" dirty="0"/>
        </a:p>
      </dsp:txBody>
      <dsp:txXfrm>
        <a:off x="3394925" y="2742427"/>
        <a:ext cx="2392994" cy="1111449"/>
      </dsp:txXfrm>
    </dsp:sp>
    <dsp:sp modelId="{D9341E21-9CDE-4CC7-8DD4-FCA12EDEE03A}">
      <dsp:nvSpPr>
        <dsp:cNvPr id="0" name=""/>
        <dsp:cNvSpPr/>
      </dsp:nvSpPr>
      <dsp:spPr>
        <a:xfrm>
          <a:off x="4160311" y="4149465"/>
          <a:ext cx="706100" cy="70610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253905" y="4419478"/>
        <a:ext cx="518912" cy="166074"/>
      </dsp:txXfrm>
    </dsp:sp>
    <dsp:sp modelId="{B9112E2E-F83C-41A9-81EB-B890D2682620}">
      <dsp:nvSpPr>
        <dsp:cNvPr id="0" name=""/>
        <dsp:cNvSpPr/>
      </dsp:nvSpPr>
      <dsp:spPr>
        <a:xfrm>
          <a:off x="2888168" y="4954419"/>
          <a:ext cx="3250385" cy="1902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Результаты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(компетенции)</a:t>
          </a:r>
          <a:endParaRPr lang="ru-RU" sz="2400" b="1" kern="1200" dirty="0"/>
        </a:p>
      </dsp:txBody>
      <dsp:txXfrm>
        <a:off x="3364176" y="5232982"/>
        <a:ext cx="2298369" cy="1345022"/>
      </dsp:txXfrm>
    </dsp:sp>
    <dsp:sp modelId="{B00A3635-14BE-4A5F-BDC9-D2689BA9CF53}">
      <dsp:nvSpPr>
        <dsp:cNvPr id="0" name=""/>
        <dsp:cNvSpPr/>
      </dsp:nvSpPr>
      <dsp:spPr>
        <a:xfrm rot="690">
          <a:off x="6446621" y="3202253"/>
          <a:ext cx="345765" cy="4528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6446621" y="3292819"/>
        <a:ext cx="242036" cy="271726"/>
      </dsp:txXfrm>
    </dsp:sp>
    <dsp:sp modelId="{05F4140B-BDA8-4444-9B40-8B7CC92318F9}">
      <dsp:nvSpPr>
        <dsp:cNvPr id="0" name=""/>
        <dsp:cNvSpPr/>
      </dsp:nvSpPr>
      <dsp:spPr>
        <a:xfrm>
          <a:off x="6935912" y="2211585"/>
          <a:ext cx="2434828" cy="2434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Игра «работает»</a:t>
          </a:r>
          <a:endParaRPr lang="ru-RU" sz="2600" kern="1200" dirty="0"/>
        </a:p>
      </dsp:txBody>
      <dsp:txXfrm>
        <a:off x="7292484" y="2568157"/>
        <a:ext cx="1721684" cy="17216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9787D-2EA5-4758-A361-2741904AE700}">
      <dsp:nvSpPr>
        <dsp:cNvPr id="0" name=""/>
        <dsp:cNvSpPr/>
      </dsp:nvSpPr>
      <dsp:spPr>
        <a:xfrm>
          <a:off x="1488" y="381744"/>
          <a:ext cx="3482578" cy="1741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Цель</a:t>
          </a:r>
          <a:endParaRPr lang="ru-RU" sz="2300" kern="1200" dirty="0"/>
        </a:p>
      </dsp:txBody>
      <dsp:txXfrm>
        <a:off x="52489" y="432745"/>
        <a:ext cx="3380576" cy="1639287"/>
      </dsp:txXfrm>
    </dsp:sp>
    <dsp:sp modelId="{E03A7B90-7851-4053-AD10-A3AEC3C83C87}">
      <dsp:nvSpPr>
        <dsp:cNvPr id="0" name=""/>
        <dsp:cNvSpPr/>
      </dsp:nvSpPr>
      <dsp:spPr>
        <a:xfrm>
          <a:off x="349746" y="2123033"/>
          <a:ext cx="348257" cy="1222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881"/>
              </a:lnTo>
              <a:lnTo>
                <a:pt x="348257" y="12228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9BE70-1712-4B4B-AA47-90D7DF759370}">
      <dsp:nvSpPr>
        <dsp:cNvPr id="0" name=""/>
        <dsp:cNvSpPr/>
      </dsp:nvSpPr>
      <dsp:spPr>
        <a:xfrm>
          <a:off x="698003" y="2558355"/>
          <a:ext cx="2482298" cy="1575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познакомить участников с основными приемами, используемыми в рекламе, чтобы развить критическое восприятие рекламы товаров и услуг</a:t>
          </a:r>
          <a:endParaRPr lang="ru-RU" sz="1700" kern="1200" dirty="0"/>
        </a:p>
      </dsp:txBody>
      <dsp:txXfrm>
        <a:off x="744137" y="2604489"/>
        <a:ext cx="2390030" cy="1482849"/>
      </dsp:txXfrm>
    </dsp:sp>
    <dsp:sp modelId="{D537CECD-E384-4AF0-9624-ABF95809B925}">
      <dsp:nvSpPr>
        <dsp:cNvPr id="0" name=""/>
        <dsp:cNvSpPr/>
      </dsp:nvSpPr>
      <dsp:spPr>
        <a:xfrm>
          <a:off x="4354710" y="381744"/>
          <a:ext cx="3482578" cy="1741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Задачи</a:t>
          </a:r>
          <a:endParaRPr lang="ru-RU" sz="2300" kern="1200" dirty="0"/>
        </a:p>
      </dsp:txBody>
      <dsp:txXfrm>
        <a:off x="4405711" y="432745"/>
        <a:ext cx="3380576" cy="1639287"/>
      </dsp:txXfrm>
    </dsp:sp>
    <dsp:sp modelId="{0E8293BD-9509-4CFE-A968-BB802378B8FA}">
      <dsp:nvSpPr>
        <dsp:cNvPr id="0" name=""/>
        <dsp:cNvSpPr/>
      </dsp:nvSpPr>
      <dsp:spPr>
        <a:xfrm>
          <a:off x="4702968" y="2123033"/>
          <a:ext cx="348257" cy="1305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5966"/>
              </a:lnTo>
              <a:lnTo>
                <a:pt x="348257" y="13059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C2E8E-60EE-479C-87B6-877D159122CF}">
      <dsp:nvSpPr>
        <dsp:cNvPr id="0" name=""/>
        <dsp:cNvSpPr/>
      </dsp:nvSpPr>
      <dsp:spPr>
        <a:xfrm>
          <a:off x="5051226" y="2558355"/>
          <a:ext cx="2786062" cy="1741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уметь понимать на чем строятся рекламные приемы продавцов</a:t>
          </a:r>
          <a:endParaRPr lang="ru-RU" sz="1700" kern="1200" dirty="0"/>
        </a:p>
      </dsp:txBody>
      <dsp:txXfrm>
        <a:off x="5102227" y="2609356"/>
        <a:ext cx="2684060" cy="1639287"/>
      </dsp:txXfrm>
    </dsp:sp>
    <dsp:sp modelId="{DA346DED-5B1A-4688-823F-AE5EE72D5533}">
      <dsp:nvSpPr>
        <dsp:cNvPr id="0" name=""/>
        <dsp:cNvSpPr/>
      </dsp:nvSpPr>
      <dsp:spPr>
        <a:xfrm>
          <a:off x="4702968" y="2123033"/>
          <a:ext cx="348257" cy="3482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2578"/>
              </a:lnTo>
              <a:lnTo>
                <a:pt x="348257" y="34825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D10E1-585B-4DEF-82CA-8CF397C9189E}">
      <dsp:nvSpPr>
        <dsp:cNvPr id="0" name=""/>
        <dsp:cNvSpPr/>
      </dsp:nvSpPr>
      <dsp:spPr>
        <a:xfrm>
          <a:off x="5051226" y="4734966"/>
          <a:ext cx="2786062" cy="1741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уметь пользоваться распродажами и акциями с точки зрения максимизации выгоды</a:t>
          </a:r>
          <a:endParaRPr lang="ru-RU" sz="1700" kern="1200" dirty="0"/>
        </a:p>
      </dsp:txBody>
      <dsp:txXfrm>
        <a:off x="5102227" y="4785967"/>
        <a:ext cx="2684060" cy="1639287"/>
      </dsp:txXfrm>
    </dsp:sp>
    <dsp:sp modelId="{39C93FC1-5ABF-444F-A128-3820DB4B0AA3}">
      <dsp:nvSpPr>
        <dsp:cNvPr id="0" name=""/>
        <dsp:cNvSpPr/>
      </dsp:nvSpPr>
      <dsp:spPr>
        <a:xfrm>
          <a:off x="8707933" y="381744"/>
          <a:ext cx="3482578" cy="1741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Результаты(компетенции)</a:t>
          </a:r>
          <a:endParaRPr lang="ru-RU" sz="2300" kern="1200" dirty="0"/>
        </a:p>
      </dsp:txBody>
      <dsp:txXfrm>
        <a:off x="8758934" y="432745"/>
        <a:ext cx="3380576" cy="16392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07B09-E9B8-411D-84D7-D737986C141D}">
      <dsp:nvSpPr>
        <dsp:cNvPr id="0" name=""/>
        <dsp:cNvSpPr/>
      </dsp:nvSpPr>
      <dsp:spPr>
        <a:xfrm>
          <a:off x="8121" y="155335"/>
          <a:ext cx="2562323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интересное</a:t>
          </a:r>
          <a:endParaRPr lang="ru-RU" sz="2300" kern="1200" dirty="0"/>
        </a:p>
      </dsp:txBody>
      <dsp:txXfrm>
        <a:off x="8121" y="1895871"/>
        <a:ext cx="2562323" cy="1740535"/>
      </dsp:txXfrm>
    </dsp:sp>
    <dsp:sp modelId="{90420056-F9B8-4801-B909-D0ECBAF9F167}">
      <dsp:nvSpPr>
        <dsp:cNvPr id="0" name=""/>
        <dsp:cNvSpPr/>
      </dsp:nvSpPr>
      <dsp:spPr>
        <a:xfrm>
          <a:off x="1908" y="34236"/>
          <a:ext cx="2574749" cy="259249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8BBE4-F9D4-42AB-B26E-56E3C08DD8D0}">
      <dsp:nvSpPr>
        <dsp:cNvPr id="0" name=""/>
        <dsp:cNvSpPr/>
      </dsp:nvSpPr>
      <dsp:spPr>
        <a:xfrm>
          <a:off x="2653527" y="135984"/>
          <a:ext cx="2562323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здоровое</a:t>
          </a:r>
          <a:endParaRPr lang="ru-RU" sz="2300" kern="1200" dirty="0"/>
        </a:p>
      </dsp:txBody>
      <dsp:txXfrm>
        <a:off x="2653527" y="1876519"/>
        <a:ext cx="2562323" cy="1740535"/>
      </dsp:txXfrm>
    </dsp:sp>
    <dsp:sp modelId="{280457B4-DF01-4879-838D-07FEBC4768AA}">
      <dsp:nvSpPr>
        <dsp:cNvPr id="0" name=""/>
        <dsp:cNvSpPr/>
      </dsp:nvSpPr>
      <dsp:spPr>
        <a:xfrm>
          <a:off x="2704195" y="31287"/>
          <a:ext cx="2460988" cy="251509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AF145-F919-4BDF-9ED1-111BD32CA7F7}">
      <dsp:nvSpPr>
        <dsp:cNvPr id="0" name=""/>
        <dsp:cNvSpPr/>
      </dsp:nvSpPr>
      <dsp:spPr>
        <a:xfrm>
          <a:off x="5313773" y="76890"/>
          <a:ext cx="2562323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полезное</a:t>
          </a:r>
          <a:endParaRPr lang="ru-RU" sz="2300" kern="1200" dirty="0"/>
        </a:p>
      </dsp:txBody>
      <dsp:txXfrm>
        <a:off x="5313773" y="1817425"/>
        <a:ext cx="2562323" cy="1740535"/>
      </dsp:txXfrm>
    </dsp:sp>
    <dsp:sp modelId="{C59F3BB7-3FDD-4F39-9E57-BDF9B834C79D}">
      <dsp:nvSpPr>
        <dsp:cNvPr id="0" name=""/>
        <dsp:cNvSpPr/>
      </dsp:nvSpPr>
      <dsp:spPr>
        <a:xfrm>
          <a:off x="5300878" y="123802"/>
          <a:ext cx="2581776" cy="236800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41F37-FC15-4B4D-9899-AC72F0724E5C}">
      <dsp:nvSpPr>
        <dsp:cNvPr id="0" name=""/>
        <dsp:cNvSpPr/>
      </dsp:nvSpPr>
      <dsp:spPr>
        <a:xfrm>
          <a:off x="7951367" y="108830"/>
          <a:ext cx="2562323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запоминающееся</a:t>
          </a:r>
          <a:endParaRPr lang="ru-RU" sz="2300" kern="1200" dirty="0"/>
        </a:p>
      </dsp:txBody>
      <dsp:txXfrm>
        <a:off x="7951367" y="1849365"/>
        <a:ext cx="2562323" cy="1740535"/>
      </dsp:txXfrm>
    </dsp:sp>
    <dsp:sp modelId="{7638B957-CD4C-4A1E-811D-BD847F79A3E7}">
      <dsp:nvSpPr>
        <dsp:cNvPr id="0" name=""/>
        <dsp:cNvSpPr/>
      </dsp:nvSpPr>
      <dsp:spPr>
        <a:xfrm>
          <a:off x="8051032" y="103041"/>
          <a:ext cx="2340678" cy="240647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2B688-8F89-4539-82CD-D177BC93E4ED}">
      <dsp:nvSpPr>
        <dsp:cNvPr id="0" name=""/>
        <dsp:cNvSpPr/>
      </dsp:nvSpPr>
      <dsp:spPr>
        <a:xfrm>
          <a:off x="424975" y="3481070"/>
          <a:ext cx="9665648" cy="652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DF25E-CF2E-4AA6-A064-7164E36CA739}">
      <dsp:nvSpPr>
        <dsp:cNvPr id="0" name=""/>
        <dsp:cNvSpPr/>
      </dsp:nvSpPr>
      <dsp:spPr>
        <a:xfrm rot="10800000">
          <a:off x="3271881" y="498108"/>
          <a:ext cx="8203484" cy="9171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444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Построение, правила</a:t>
          </a:r>
          <a:endParaRPr lang="ru-RU" sz="4200" kern="1200" dirty="0"/>
        </a:p>
      </dsp:txBody>
      <dsp:txXfrm rot="10800000">
        <a:off x="3501172" y="498108"/>
        <a:ext cx="7974193" cy="917165"/>
      </dsp:txXfrm>
    </dsp:sp>
    <dsp:sp modelId="{EC764C54-0F8A-4569-AB16-F0555041BED1}">
      <dsp:nvSpPr>
        <dsp:cNvPr id="0" name=""/>
        <dsp:cNvSpPr/>
      </dsp:nvSpPr>
      <dsp:spPr>
        <a:xfrm>
          <a:off x="819351" y="2211"/>
          <a:ext cx="2400937" cy="181192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1673A-EE6E-48E3-9532-DDDFA195F548}">
      <dsp:nvSpPr>
        <dsp:cNvPr id="0" name=""/>
        <dsp:cNvSpPr/>
      </dsp:nvSpPr>
      <dsp:spPr>
        <a:xfrm rot="10800000">
          <a:off x="3377122" y="2516186"/>
          <a:ext cx="8010042" cy="9171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444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Основное время игры</a:t>
          </a:r>
          <a:endParaRPr lang="ru-RU" sz="4200" kern="1200" dirty="0"/>
        </a:p>
      </dsp:txBody>
      <dsp:txXfrm rot="10800000">
        <a:off x="3606413" y="2516186"/>
        <a:ext cx="7780751" cy="917165"/>
      </dsp:txXfrm>
    </dsp:sp>
    <dsp:sp modelId="{E4F88AB9-D993-43CD-B22F-0B759542C4EA}">
      <dsp:nvSpPr>
        <dsp:cNvPr id="0" name=""/>
        <dsp:cNvSpPr/>
      </dsp:nvSpPr>
      <dsp:spPr>
        <a:xfrm>
          <a:off x="705137" y="2004601"/>
          <a:ext cx="2583444" cy="175703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AA16B-B855-4127-8BAC-220E868E9800}">
      <dsp:nvSpPr>
        <dsp:cNvPr id="0" name=""/>
        <dsp:cNvSpPr/>
      </dsp:nvSpPr>
      <dsp:spPr>
        <a:xfrm rot="10800000">
          <a:off x="3395341" y="4595366"/>
          <a:ext cx="8010042" cy="9171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444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Подведение итогов</a:t>
          </a:r>
          <a:endParaRPr lang="ru-RU" sz="4200" kern="1200" dirty="0"/>
        </a:p>
      </dsp:txBody>
      <dsp:txXfrm rot="10800000">
        <a:off x="3624632" y="4595366"/>
        <a:ext cx="7780751" cy="917165"/>
      </dsp:txXfrm>
    </dsp:sp>
    <dsp:sp modelId="{B187F01C-91F4-44BE-AE36-26D658E82707}">
      <dsp:nvSpPr>
        <dsp:cNvPr id="0" name=""/>
        <dsp:cNvSpPr/>
      </dsp:nvSpPr>
      <dsp:spPr>
        <a:xfrm>
          <a:off x="712415" y="4119050"/>
          <a:ext cx="2567247" cy="187042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2DC44-3ED6-4239-B093-BBF65C157D08}">
      <dsp:nvSpPr>
        <dsp:cNvPr id="0" name=""/>
        <dsp:cNvSpPr/>
      </dsp:nvSpPr>
      <dsp:spPr>
        <a:xfrm>
          <a:off x="0" y="0"/>
          <a:ext cx="117422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0392E-D1AA-480D-BBC7-219012266C24}">
      <dsp:nvSpPr>
        <dsp:cNvPr id="0" name=""/>
        <dsp:cNvSpPr/>
      </dsp:nvSpPr>
      <dsp:spPr>
        <a:xfrm>
          <a:off x="0" y="0"/>
          <a:ext cx="3735718" cy="6122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Подведение итогов:</a:t>
          </a:r>
          <a:endParaRPr lang="ru-RU" sz="5000" kern="1200" dirty="0"/>
        </a:p>
      </dsp:txBody>
      <dsp:txXfrm>
        <a:off x="0" y="0"/>
        <a:ext cx="3735718" cy="6122019"/>
      </dsp:txXfrm>
    </dsp:sp>
    <dsp:sp modelId="{8DDC6905-8882-4906-8C64-2770359FD05C}">
      <dsp:nvSpPr>
        <dsp:cNvPr id="0" name=""/>
        <dsp:cNvSpPr/>
      </dsp:nvSpPr>
      <dsp:spPr>
        <a:xfrm>
          <a:off x="3885706" y="95656"/>
          <a:ext cx="7849407" cy="1913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В чем главная цель рекламной акции?</a:t>
          </a:r>
          <a:endParaRPr lang="ru-RU" sz="3800" kern="1200" dirty="0"/>
        </a:p>
      </dsp:txBody>
      <dsp:txXfrm>
        <a:off x="3885706" y="95656"/>
        <a:ext cx="7849407" cy="1913130"/>
      </dsp:txXfrm>
    </dsp:sp>
    <dsp:sp modelId="{7079F0B8-7EF9-4A74-88AE-BF7C2BD6024D}">
      <dsp:nvSpPr>
        <dsp:cNvPr id="0" name=""/>
        <dsp:cNvSpPr/>
      </dsp:nvSpPr>
      <dsp:spPr>
        <a:xfrm>
          <a:off x="3735718" y="2008787"/>
          <a:ext cx="79993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1D299-65BD-4304-A878-094DE0A6B6F6}">
      <dsp:nvSpPr>
        <dsp:cNvPr id="0" name=""/>
        <dsp:cNvSpPr/>
      </dsp:nvSpPr>
      <dsp:spPr>
        <a:xfrm>
          <a:off x="3885706" y="2104444"/>
          <a:ext cx="7849407" cy="1913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Как вы думаете, игра помогла вам более критично относиться к рекламе?</a:t>
          </a:r>
          <a:endParaRPr lang="ru-RU" sz="3800" kern="1200" dirty="0"/>
        </a:p>
      </dsp:txBody>
      <dsp:txXfrm>
        <a:off x="3885706" y="2104444"/>
        <a:ext cx="7849407" cy="1913130"/>
      </dsp:txXfrm>
    </dsp:sp>
    <dsp:sp modelId="{5363BA2A-AC8B-4B36-8317-A8EA091B2980}">
      <dsp:nvSpPr>
        <dsp:cNvPr id="0" name=""/>
        <dsp:cNvSpPr/>
      </dsp:nvSpPr>
      <dsp:spPr>
        <a:xfrm>
          <a:off x="3735718" y="4017574"/>
          <a:ext cx="79993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F4130-681B-4938-B835-664B8402EB7D}">
      <dsp:nvSpPr>
        <dsp:cNvPr id="0" name=""/>
        <dsp:cNvSpPr/>
      </dsp:nvSpPr>
      <dsp:spPr>
        <a:xfrm>
          <a:off x="3885706" y="4113231"/>
          <a:ext cx="7849407" cy="1913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Что нужно делать, чтобы не стать жертвой рекламы и не делать лишние покупки?</a:t>
          </a:r>
          <a:endParaRPr lang="ru-RU" sz="3800" kern="1200" dirty="0"/>
        </a:p>
      </dsp:txBody>
      <dsp:txXfrm>
        <a:off x="3885706" y="4113231"/>
        <a:ext cx="7849407" cy="1913130"/>
      </dsp:txXfrm>
    </dsp:sp>
    <dsp:sp modelId="{BBBCE0FD-1045-4457-8EFF-C98633937628}">
      <dsp:nvSpPr>
        <dsp:cNvPr id="0" name=""/>
        <dsp:cNvSpPr/>
      </dsp:nvSpPr>
      <dsp:spPr>
        <a:xfrm>
          <a:off x="3735718" y="6026362"/>
          <a:ext cx="79993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FF08B-C135-4F03-98A8-BE17E8C2F4F4}">
      <dsp:nvSpPr>
        <dsp:cNvPr id="0" name=""/>
        <dsp:cNvSpPr/>
      </dsp:nvSpPr>
      <dsp:spPr>
        <a:xfrm>
          <a:off x="0" y="2208189"/>
          <a:ext cx="10762785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D73EE-971E-4D03-897C-A9B1AC451F2D}">
      <dsp:nvSpPr>
        <dsp:cNvPr id="0" name=""/>
        <dsp:cNvSpPr/>
      </dsp:nvSpPr>
      <dsp:spPr>
        <a:xfrm>
          <a:off x="535511" y="53167"/>
          <a:ext cx="10224180" cy="2656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765" tIns="0" rIns="28476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Цель была достигнута: игра, интересное содержание(дети любят совершать покупки)</a:t>
          </a:r>
          <a:endParaRPr lang="ru-RU" sz="3200" kern="1200" dirty="0"/>
        </a:p>
      </dsp:txBody>
      <dsp:txXfrm>
        <a:off x="665208" y="182864"/>
        <a:ext cx="9964786" cy="2397467"/>
      </dsp:txXfrm>
    </dsp:sp>
    <dsp:sp modelId="{E8187A53-2573-4F51-87FE-FD3AB2A0F87F}">
      <dsp:nvSpPr>
        <dsp:cNvPr id="0" name=""/>
        <dsp:cNvSpPr/>
      </dsp:nvSpPr>
      <dsp:spPr>
        <a:xfrm>
          <a:off x="0" y="3750429"/>
          <a:ext cx="10762785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5DAAA-F745-40F6-8E12-DB20A895A579}">
      <dsp:nvSpPr>
        <dsp:cNvPr id="0" name=""/>
        <dsp:cNvSpPr/>
      </dsp:nvSpPr>
      <dsp:spPr>
        <a:xfrm>
          <a:off x="536037" y="3248589"/>
          <a:ext cx="10223557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765" tIns="0" rIns="284765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Проект сценария</a:t>
          </a:r>
          <a:endParaRPr lang="ru-RU" sz="3400" kern="1200" dirty="0"/>
        </a:p>
      </dsp:txBody>
      <dsp:txXfrm>
        <a:off x="585033" y="3297585"/>
        <a:ext cx="10125565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7CF0-2657-4B2E-BCC7-63F4507CED06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3AE3-D670-4B14-8D74-33128E1C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63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7CF0-2657-4B2E-BCC7-63F4507CED06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3AE3-D670-4B14-8D74-33128E1C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08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7CF0-2657-4B2E-BCC7-63F4507CED06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3AE3-D670-4B14-8D74-33128E1C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9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7CF0-2657-4B2E-BCC7-63F4507CED06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3AE3-D670-4B14-8D74-33128E1C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7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7CF0-2657-4B2E-BCC7-63F4507CED06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3AE3-D670-4B14-8D74-33128E1C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64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7CF0-2657-4B2E-BCC7-63F4507CED06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3AE3-D670-4B14-8D74-33128E1C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56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7CF0-2657-4B2E-BCC7-63F4507CED06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3AE3-D670-4B14-8D74-33128E1C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94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7CF0-2657-4B2E-BCC7-63F4507CED06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3AE3-D670-4B14-8D74-33128E1C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54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7CF0-2657-4B2E-BCC7-63F4507CED06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3AE3-D670-4B14-8D74-33128E1C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18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7CF0-2657-4B2E-BCC7-63F4507CED06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3AE3-D670-4B14-8D74-33128E1C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9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7CF0-2657-4B2E-BCC7-63F4507CED06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3AE3-D670-4B14-8D74-33128E1C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22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67CF0-2657-4B2E-BCC7-63F4507CED06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33AE3-D670-4B14-8D74-33128E1C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35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YT2ew8W8N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46"/>
            <a:ext cx="12192001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2234" y="1122363"/>
            <a:ext cx="116307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Станционная игра </a:t>
            </a:r>
            <a:endParaRPr lang="ru-RU" sz="5400" dirty="0" smtClean="0">
              <a:solidFill>
                <a:schemeClr val="accent5">
                  <a:lumMod val="75000"/>
                </a:schemeClr>
              </a:solidFill>
              <a:latin typeface="Franklin Gothic Heavy" panose="020B09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5400" dirty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финансовой </a:t>
            </a:r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грамотности</a:t>
            </a:r>
          </a:p>
          <a:p>
            <a:pPr algn="ctr"/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«Считай деньги в своем кармане»</a:t>
            </a:r>
            <a:endParaRPr lang="ru-RU" sz="5400" dirty="0">
              <a:solidFill>
                <a:schemeClr val="accent5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91336" y="4947089"/>
            <a:ext cx="4662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Выполнила: Бралиева А.М.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42839" y="385803"/>
            <a:ext cx="7425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«Александро-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Горкская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ООШ»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3874" y="5977098"/>
            <a:ext cx="4192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п.Кингисеппский,2024г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7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747616"/>
              </p:ext>
            </p:extLst>
          </p:nvPr>
        </p:nvGraphicFramePr>
        <p:xfrm>
          <a:off x="200722" y="267629"/>
          <a:ext cx="11742233" cy="612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744" y="2767526"/>
            <a:ext cx="10516511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64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Что удалось, почему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908884"/>
              </p:ext>
            </p:extLst>
          </p:nvPr>
        </p:nvGraphicFramePr>
        <p:xfrm>
          <a:off x="591015" y="1516566"/>
          <a:ext cx="10762785" cy="4660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92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Что не удалось, почему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618066"/>
              </p:ext>
            </p:extLst>
          </p:nvPr>
        </p:nvGraphicFramePr>
        <p:xfrm>
          <a:off x="591015" y="1516566"/>
          <a:ext cx="10762785" cy="4660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383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740" y="365126"/>
            <a:ext cx="9603059" cy="5715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Приложение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r="2198" b="5742"/>
          <a:stretch/>
        </p:blipFill>
        <p:spPr>
          <a:xfrm rot="10800000">
            <a:off x="1891630" y="1070517"/>
            <a:ext cx="8166768" cy="5542154"/>
          </a:xfrm>
        </p:spPr>
      </p:pic>
    </p:spTree>
    <p:extLst>
      <p:ext uri="{BB962C8B-B14F-4D97-AF65-F5344CB8AC3E}">
        <p14:creationId xmlns:p14="http://schemas.microsoft.com/office/powerpoint/2010/main" val="35987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6" b="27494"/>
          <a:stretch/>
        </p:blipFill>
        <p:spPr>
          <a:xfrm rot="10800000">
            <a:off x="4899102" y="3886617"/>
            <a:ext cx="6454697" cy="23943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t="18861" b="40000"/>
          <a:stretch/>
        </p:blipFill>
        <p:spPr>
          <a:xfrm rot="10800000">
            <a:off x="838200" y="365125"/>
            <a:ext cx="8928410" cy="28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703" y="170230"/>
            <a:ext cx="5015826" cy="6687769"/>
          </a:xfrm>
        </p:spPr>
      </p:pic>
    </p:spTree>
    <p:extLst>
      <p:ext uri="{BB962C8B-B14F-4D97-AF65-F5344CB8AC3E}">
        <p14:creationId xmlns:p14="http://schemas.microsoft.com/office/powerpoint/2010/main" val="2995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5721" y="452234"/>
            <a:ext cx="4053185" cy="303988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6" t="11057" b="11057"/>
          <a:stretch/>
        </p:blipFill>
        <p:spPr>
          <a:xfrm rot="5400000">
            <a:off x="4817328" y="32214"/>
            <a:ext cx="4675613" cy="53414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81332" y="83634"/>
            <a:ext cx="3672468" cy="27543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" t="7642" r="4593" b="11057"/>
          <a:stretch/>
        </p:blipFill>
        <p:spPr>
          <a:xfrm rot="10800000">
            <a:off x="8423933" y="4677538"/>
            <a:ext cx="3205279" cy="21804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t="4390" r="4227" b="5040"/>
          <a:stretch/>
        </p:blipFill>
        <p:spPr>
          <a:xfrm rot="10800000">
            <a:off x="1213391" y="3794602"/>
            <a:ext cx="4059044" cy="305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Шаблон для презентации: </a:t>
            </a:r>
            <a:r>
              <a:rPr lang="en-US" dirty="0" smtClean="0"/>
              <a:t>https</a:t>
            </a:r>
            <a:r>
              <a:rPr lang="en-US" dirty="0"/>
              <a:t>://sparklogic.ru/blog/2023/11/foni-dlya-prezentacij-po-finansovoj-gramotnosti</a:t>
            </a:r>
            <a:endParaRPr lang="ru-RU" dirty="0" smtClean="0"/>
          </a:p>
          <a:p>
            <a:r>
              <a:rPr lang="ru-RU" dirty="0" smtClean="0"/>
              <a:t>Материалы с сайта: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https</a:t>
            </a:r>
            <a:r>
              <a:rPr lang="en-US" dirty="0"/>
              <a:t>://edu.pacc.ru</a:t>
            </a:r>
            <a:r>
              <a:rPr lang="en-US" dirty="0" smtClean="0"/>
              <a:t>/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www.youtube.com/watch?v=vYT2ew8W8NM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https://infourok.ru/teoriya-igr-po-stanciyam-5462157.html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4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1084"/>
            <a:ext cx="10515600" cy="2863579"/>
          </a:xfrm>
        </p:spPr>
      </p:pic>
    </p:spTree>
    <p:extLst>
      <p:ext uri="{BB962C8B-B14F-4D97-AF65-F5344CB8AC3E}">
        <p14:creationId xmlns:p14="http://schemas.microsoft.com/office/powerpoint/2010/main" val="33363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aphicFrame>
        <p:nvGraphicFramePr>
          <p:cNvPr id="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7377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27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716137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04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74198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39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01035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02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15751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0379" y="2055813"/>
            <a:ext cx="353599" cy="1225402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9348716" y="2866030"/>
            <a:ext cx="2702257" cy="19516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умение планировать расходы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8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КОНТЕКСТ И МЕХАНИКА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6367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26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3" y="347425"/>
            <a:ext cx="4375878" cy="328269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5364"/>
            <a:ext cx="4606336" cy="34547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93" y="3819877"/>
            <a:ext cx="3780989" cy="28468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47" y="3819877"/>
            <a:ext cx="3924706" cy="29550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6" y="3819877"/>
            <a:ext cx="3664255" cy="274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0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599341" cy="6161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ПЛАН МЕРОПРИЯТИЯ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155690"/>
              </p:ext>
            </p:extLst>
          </p:nvPr>
        </p:nvGraphicFramePr>
        <p:xfrm>
          <a:off x="146824" y="866620"/>
          <a:ext cx="12045176" cy="599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28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222</Words>
  <Application>Microsoft Office PowerPoint</Application>
  <PresentationFormat>Широкоэкранный</PresentationFormat>
  <Paragraphs>58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Franklin Gothic Heavy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КОНТЕКСТ И МЕХАНИКА</vt:lpstr>
      <vt:lpstr>Презентация PowerPoint</vt:lpstr>
      <vt:lpstr>ПЛАН МЕРОПРИЯТИЯ</vt:lpstr>
      <vt:lpstr>Презентация PowerPoint</vt:lpstr>
      <vt:lpstr>Что удалось, почему</vt:lpstr>
      <vt:lpstr>Что не удалось, почему</vt:lpstr>
      <vt:lpstr>Приложение</vt:lpstr>
      <vt:lpstr>Презентация PowerPoint</vt:lpstr>
      <vt:lpstr>Презентация PowerPoint</vt:lpstr>
      <vt:lpstr>Презентация PowerPoint</vt:lpstr>
      <vt:lpstr>Источники: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Асыл Бралиева</dc:creator>
  <cp:lastModifiedBy>Асыл Бралиева</cp:lastModifiedBy>
  <cp:revision>33</cp:revision>
  <dcterms:created xsi:type="dcterms:W3CDTF">2024-03-24T06:31:21Z</dcterms:created>
  <dcterms:modified xsi:type="dcterms:W3CDTF">2024-03-24T17:18:05Z</dcterms:modified>
</cp:coreProperties>
</file>